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5" r:id="rId3"/>
    <p:sldId id="262" r:id="rId4"/>
    <p:sldId id="263" r:id="rId5"/>
    <p:sldId id="292" r:id="rId6"/>
    <p:sldId id="294" r:id="rId7"/>
    <p:sldId id="300" r:id="rId8"/>
    <p:sldId id="286" r:id="rId9"/>
    <p:sldId id="293" r:id="rId10"/>
    <p:sldId id="299" r:id="rId11"/>
    <p:sldId id="268" r:id="rId12"/>
    <p:sldId id="287" r:id="rId13"/>
    <p:sldId id="266" r:id="rId14"/>
    <p:sldId id="267" r:id="rId15"/>
    <p:sldId id="270" r:id="rId16"/>
    <p:sldId id="288" r:id="rId17"/>
    <p:sldId id="278" r:id="rId18"/>
    <p:sldId id="279" r:id="rId19"/>
    <p:sldId id="282" r:id="rId20"/>
    <p:sldId id="289" r:id="rId21"/>
    <p:sldId id="280" r:id="rId22"/>
    <p:sldId id="281" r:id="rId23"/>
    <p:sldId id="276" r:id="rId24"/>
    <p:sldId id="290" r:id="rId25"/>
    <p:sldId id="301" r:id="rId26"/>
    <p:sldId id="283" r:id="rId27"/>
    <p:sldId id="298" r:id="rId28"/>
    <p:sldId id="303" r:id="rId29"/>
    <p:sldId id="284" r:id="rId30"/>
    <p:sldId id="269" r:id="rId31"/>
    <p:sldId id="296" r:id="rId32"/>
    <p:sldId id="271" r:id="rId33"/>
    <p:sldId id="302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19B6F-DB0F-42E1-8DE4-A9D00108287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848C48-E2A9-43C1-B768-30B1E273FD41}">
      <dgm:prSet phldrT="[Texte]" custT="1"/>
      <dgm:spPr/>
      <dgm:t>
        <a:bodyPr/>
        <a:lstStyle/>
        <a:p>
          <a:r>
            <a:rPr lang="fr-FR" sz="2000" b="1" dirty="0" smtClean="0"/>
            <a:t>Introduction</a:t>
          </a:r>
          <a:endParaRPr lang="fr-FR" sz="2000" b="1" dirty="0"/>
        </a:p>
      </dgm:t>
    </dgm:pt>
    <dgm:pt modelId="{30D092EE-E75E-4EB3-A107-E548C825544F}" type="parTrans" cxnId="{8C1A3C9E-DBB4-4FB9-B1B6-6937DF1CC3A3}">
      <dgm:prSet/>
      <dgm:spPr/>
      <dgm:t>
        <a:bodyPr/>
        <a:lstStyle/>
        <a:p>
          <a:endParaRPr lang="fr-FR" sz="1800"/>
        </a:p>
      </dgm:t>
    </dgm:pt>
    <dgm:pt modelId="{BB2BFE5B-F45B-4EA3-B263-59CE5A232FBE}" type="sibTrans" cxnId="{8C1A3C9E-DBB4-4FB9-B1B6-6937DF1CC3A3}">
      <dgm:prSet/>
      <dgm:spPr/>
      <dgm:t>
        <a:bodyPr/>
        <a:lstStyle/>
        <a:p>
          <a:endParaRPr lang="fr-FR" sz="1800"/>
        </a:p>
      </dgm:t>
    </dgm:pt>
    <dgm:pt modelId="{7EDC284E-8739-48AC-A859-6C03775B2757}">
      <dgm:prSet phldrT="[Texte]" custT="1"/>
      <dgm:spPr/>
      <dgm:t>
        <a:bodyPr/>
        <a:lstStyle/>
        <a:p>
          <a:r>
            <a:rPr lang="fr-FR" sz="2000" dirty="0" err="1" smtClean="0"/>
            <a:t>Gmail</a:t>
          </a:r>
          <a:endParaRPr lang="fr-FR" sz="2000" dirty="0"/>
        </a:p>
      </dgm:t>
    </dgm:pt>
    <dgm:pt modelId="{F44C0723-C7ED-4FC6-A589-B304D3FA8877}" type="parTrans" cxnId="{49735FD4-E469-4401-80BB-658AC353BBBD}">
      <dgm:prSet/>
      <dgm:spPr/>
      <dgm:t>
        <a:bodyPr/>
        <a:lstStyle/>
        <a:p>
          <a:endParaRPr lang="fr-FR" sz="1800"/>
        </a:p>
      </dgm:t>
    </dgm:pt>
    <dgm:pt modelId="{DCE3E78D-BF5D-4BD5-911F-82B475D9AA12}" type="sibTrans" cxnId="{49735FD4-E469-4401-80BB-658AC353BBBD}">
      <dgm:prSet/>
      <dgm:spPr/>
      <dgm:t>
        <a:bodyPr/>
        <a:lstStyle/>
        <a:p>
          <a:endParaRPr lang="fr-FR" sz="1800"/>
        </a:p>
      </dgm:t>
    </dgm:pt>
    <dgm:pt modelId="{C189C47B-A0A1-49B9-8729-4FE3F5A23A4E}">
      <dgm:prSet phldrT="[Texte]" custT="1"/>
      <dgm:spPr/>
      <dgm:t>
        <a:bodyPr/>
        <a:lstStyle/>
        <a:p>
          <a:r>
            <a:rPr lang="fr-FR" sz="2000" b="1" dirty="0" smtClean="0"/>
            <a:t>Centralisation</a:t>
          </a:r>
          <a:endParaRPr lang="fr-FR" sz="2000" b="1" dirty="0"/>
        </a:p>
      </dgm:t>
    </dgm:pt>
    <dgm:pt modelId="{40BF3F22-EAAC-4796-8F35-B46CC5E33A36}" type="parTrans" cxnId="{52F9B2FA-887E-438C-A1F8-DB349ACEBB94}">
      <dgm:prSet/>
      <dgm:spPr/>
      <dgm:t>
        <a:bodyPr/>
        <a:lstStyle/>
        <a:p>
          <a:endParaRPr lang="fr-FR" sz="1800"/>
        </a:p>
      </dgm:t>
    </dgm:pt>
    <dgm:pt modelId="{9E7F0C52-F1FD-4FAE-9A35-CDFC23A1BC55}" type="sibTrans" cxnId="{52F9B2FA-887E-438C-A1F8-DB349ACEBB94}">
      <dgm:prSet/>
      <dgm:spPr/>
      <dgm:t>
        <a:bodyPr/>
        <a:lstStyle/>
        <a:p>
          <a:endParaRPr lang="fr-FR" sz="1800"/>
        </a:p>
      </dgm:t>
    </dgm:pt>
    <dgm:pt modelId="{5A87FFD3-BFD2-4E55-A417-D8059A0B78C2}">
      <dgm:prSet phldrT="[Texte]" custT="1"/>
      <dgm:spPr/>
      <dgm:t>
        <a:bodyPr/>
        <a:lstStyle/>
        <a:p>
          <a:r>
            <a:rPr lang="fr-FR" sz="2000" dirty="0" smtClean="0"/>
            <a:t>Sites</a:t>
          </a:r>
          <a:endParaRPr lang="fr-FR" sz="2000" dirty="0"/>
        </a:p>
      </dgm:t>
    </dgm:pt>
    <dgm:pt modelId="{D3B9E513-A183-496D-BEA3-62CED4D1BF36}" type="parTrans" cxnId="{E0FE23FF-63FA-4CA9-B0B6-260AE340AA0A}">
      <dgm:prSet/>
      <dgm:spPr/>
      <dgm:t>
        <a:bodyPr/>
        <a:lstStyle/>
        <a:p>
          <a:endParaRPr lang="fr-FR" sz="1800"/>
        </a:p>
      </dgm:t>
    </dgm:pt>
    <dgm:pt modelId="{27E07D3D-27D6-4931-89F0-D3BEF149D971}" type="sibTrans" cxnId="{E0FE23FF-63FA-4CA9-B0B6-260AE340AA0A}">
      <dgm:prSet/>
      <dgm:spPr/>
      <dgm:t>
        <a:bodyPr/>
        <a:lstStyle/>
        <a:p>
          <a:endParaRPr lang="fr-FR" sz="1800"/>
        </a:p>
      </dgm:t>
    </dgm:pt>
    <dgm:pt modelId="{F86C998F-96D7-4E45-9DCE-E5A5947E6E43}">
      <dgm:prSet phldrT="[Texte]" custT="1"/>
      <dgm:spPr/>
      <dgm:t>
        <a:bodyPr/>
        <a:lstStyle/>
        <a:p>
          <a:r>
            <a:rPr lang="fr-FR" sz="2000" dirty="0" smtClean="0"/>
            <a:t>Groups</a:t>
          </a:r>
          <a:endParaRPr lang="fr-FR" sz="2000" dirty="0"/>
        </a:p>
      </dgm:t>
    </dgm:pt>
    <dgm:pt modelId="{152D7BF7-3FC2-4FF0-A04C-43FF58AFF7E9}" type="parTrans" cxnId="{34E28E92-B1EF-470F-8329-7198916E8432}">
      <dgm:prSet/>
      <dgm:spPr/>
      <dgm:t>
        <a:bodyPr/>
        <a:lstStyle/>
        <a:p>
          <a:endParaRPr lang="fr-FR" sz="1800"/>
        </a:p>
      </dgm:t>
    </dgm:pt>
    <dgm:pt modelId="{9C6E0B17-928C-4C0F-9599-43250F6A9A0F}" type="sibTrans" cxnId="{34E28E92-B1EF-470F-8329-7198916E8432}">
      <dgm:prSet/>
      <dgm:spPr/>
      <dgm:t>
        <a:bodyPr/>
        <a:lstStyle/>
        <a:p>
          <a:endParaRPr lang="fr-FR" sz="1800"/>
        </a:p>
      </dgm:t>
    </dgm:pt>
    <dgm:pt modelId="{9BBD0C5E-125D-482D-ADB5-7CC33D603CE7}">
      <dgm:prSet phldrT="[Texte]" custT="1"/>
      <dgm:spPr/>
      <dgm:t>
        <a:bodyPr/>
        <a:lstStyle/>
        <a:p>
          <a:r>
            <a:rPr lang="fr-FR" sz="2000" dirty="0" smtClean="0"/>
            <a:t>Code</a:t>
          </a:r>
          <a:endParaRPr lang="fr-FR" sz="2000" dirty="0"/>
        </a:p>
      </dgm:t>
    </dgm:pt>
    <dgm:pt modelId="{F547938D-0E3B-4B1B-B46A-0A4ADB063359}" type="parTrans" cxnId="{D3D0CE0B-D162-45FB-9895-52F58D6AA93C}">
      <dgm:prSet/>
      <dgm:spPr/>
      <dgm:t>
        <a:bodyPr/>
        <a:lstStyle/>
        <a:p>
          <a:endParaRPr lang="fr-FR" sz="1800"/>
        </a:p>
      </dgm:t>
    </dgm:pt>
    <dgm:pt modelId="{84BC6F27-46C2-4C7F-BAE1-6D45F52E9EBD}" type="sibTrans" cxnId="{D3D0CE0B-D162-45FB-9895-52F58D6AA93C}">
      <dgm:prSet/>
      <dgm:spPr/>
      <dgm:t>
        <a:bodyPr/>
        <a:lstStyle/>
        <a:p>
          <a:endParaRPr lang="fr-FR" sz="1800"/>
        </a:p>
      </dgm:t>
    </dgm:pt>
    <dgm:pt modelId="{CF8E0F04-711C-44B5-9375-594C7FABB964}">
      <dgm:prSet phldrT="[Texte]" custT="1"/>
      <dgm:spPr/>
      <dgm:t>
        <a:bodyPr/>
        <a:lstStyle/>
        <a:p>
          <a:r>
            <a:rPr lang="fr-FR" sz="2000" b="1" dirty="0" smtClean="0"/>
            <a:t>Collaboration</a:t>
          </a:r>
          <a:endParaRPr lang="fr-FR" sz="2000" b="1" dirty="0"/>
        </a:p>
      </dgm:t>
    </dgm:pt>
    <dgm:pt modelId="{71827954-9DA1-4B43-A9BD-73D7EA3B6C03}" type="parTrans" cxnId="{6A3514FD-C1BE-45AB-9CDC-1C8ABBB00662}">
      <dgm:prSet/>
      <dgm:spPr/>
      <dgm:t>
        <a:bodyPr/>
        <a:lstStyle/>
        <a:p>
          <a:endParaRPr lang="fr-FR" sz="1800"/>
        </a:p>
      </dgm:t>
    </dgm:pt>
    <dgm:pt modelId="{059421FE-6011-4AFD-80DD-FAA05810B9D0}" type="sibTrans" cxnId="{6A3514FD-C1BE-45AB-9CDC-1C8ABBB00662}">
      <dgm:prSet/>
      <dgm:spPr/>
      <dgm:t>
        <a:bodyPr/>
        <a:lstStyle/>
        <a:p>
          <a:endParaRPr lang="fr-FR" sz="1800"/>
        </a:p>
      </dgm:t>
    </dgm:pt>
    <dgm:pt modelId="{51C7D9A0-C6D2-4354-BD86-6BFB386924C2}">
      <dgm:prSet phldrT="[Texte]" custT="1"/>
      <dgm:spPr/>
      <dgm:t>
        <a:bodyPr/>
        <a:lstStyle/>
        <a:p>
          <a:r>
            <a:rPr lang="fr-FR" sz="2000" dirty="0" smtClean="0"/>
            <a:t>Docs</a:t>
          </a:r>
          <a:endParaRPr lang="fr-FR" sz="2000" dirty="0"/>
        </a:p>
      </dgm:t>
    </dgm:pt>
    <dgm:pt modelId="{FDA03E2F-3513-456E-9092-35167214A181}" type="parTrans" cxnId="{5AE261F8-425A-4E1F-B75A-FC394875A070}">
      <dgm:prSet/>
      <dgm:spPr/>
      <dgm:t>
        <a:bodyPr/>
        <a:lstStyle/>
        <a:p>
          <a:endParaRPr lang="fr-FR" sz="1800"/>
        </a:p>
      </dgm:t>
    </dgm:pt>
    <dgm:pt modelId="{AD39F195-3A14-4420-B3DD-E0C769CADC0B}" type="sibTrans" cxnId="{5AE261F8-425A-4E1F-B75A-FC394875A070}">
      <dgm:prSet/>
      <dgm:spPr/>
      <dgm:t>
        <a:bodyPr/>
        <a:lstStyle/>
        <a:p>
          <a:endParaRPr lang="fr-FR" sz="1800"/>
        </a:p>
      </dgm:t>
    </dgm:pt>
    <dgm:pt modelId="{26C072E5-99EA-4957-A9FA-6DE0BBF84451}">
      <dgm:prSet phldrT="[Texte]" custT="1"/>
      <dgm:spPr/>
      <dgm:t>
        <a:bodyPr/>
        <a:lstStyle/>
        <a:p>
          <a:r>
            <a:rPr lang="fr-FR" sz="2000" dirty="0" err="1" smtClean="0"/>
            <a:t>Gtalk</a:t>
          </a:r>
          <a:endParaRPr lang="fr-FR" sz="2000" dirty="0"/>
        </a:p>
      </dgm:t>
    </dgm:pt>
    <dgm:pt modelId="{190ED3F2-8C3A-47E5-B4DA-475FAB088C5D}" type="parTrans" cxnId="{92E34370-CC98-4730-8BD7-0234F5810597}">
      <dgm:prSet/>
      <dgm:spPr/>
      <dgm:t>
        <a:bodyPr/>
        <a:lstStyle/>
        <a:p>
          <a:endParaRPr lang="fr-FR" sz="1800"/>
        </a:p>
      </dgm:t>
    </dgm:pt>
    <dgm:pt modelId="{4970389D-9A01-436B-B25D-1C6F218C0FEB}" type="sibTrans" cxnId="{92E34370-CC98-4730-8BD7-0234F5810597}">
      <dgm:prSet/>
      <dgm:spPr/>
      <dgm:t>
        <a:bodyPr/>
        <a:lstStyle/>
        <a:p>
          <a:endParaRPr lang="fr-FR" sz="1800"/>
        </a:p>
      </dgm:t>
    </dgm:pt>
    <dgm:pt modelId="{041A7EBE-4116-41A0-9CE2-411F5D134364}">
      <dgm:prSet phldrT="[Texte]" custT="1"/>
      <dgm:spPr/>
      <dgm:t>
        <a:bodyPr/>
        <a:lstStyle/>
        <a:p>
          <a:r>
            <a:rPr lang="fr-FR" sz="2000" dirty="0" smtClean="0"/>
            <a:t>Agenda</a:t>
          </a:r>
          <a:endParaRPr lang="fr-FR" sz="2000" dirty="0"/>
        </a:p>
      </dgm:t>
    </dgm:pt>
    <dgm:pt modelId="{ED853CE6-C8BD-40DE-B5DC-FB8FF316A32B}" type="parTrans" cxnId="{4D3951FD-9E28-4AFE-957A-CD9DED6EC7AE}">
      <dgm:prSet/>
      <dgm:spPr/>
      <dgm:t>
        <a:bodyPr/>
        <a:lstStyle/>
        <a:p>
          <a:endParaRPr lang="fr-FR" sz="1800"/>
        </a:p>
      </dgm:t>
    </dgm:pt>
    <dgm:pt modelId="{5FE16A90-08FA-4F36-B89D-6F3E12A7813A}" type="sibTrans" cxnId="{4D3951FD-9E28-4AFE-957A-CD9DED6EC7AE}">
      <dgm:prSet/>
      <dgm:spPr/>
      <dgm:t>
        <a:bodyPr/>
        <a:lstStyle/>
        <a:p>
          <a:endParaRPr lang="fr-FR" sz="1800"/>
        </a:p>
      </dgm:t>
    </dgm:pt>
    <dgm:pt modelId="{0B3E07E5-C2D3-4F14-A02D-0380DD61AB7B}">
      <dgm:prSet phldrT="[Texte]" custT="1"/>
      <dgm:spPr/>
      <dgm:t>
        <a:bodyPr/>
        <a:lstStyle/>
        <a:p>
          <a:r>
            <a:rPr lang="fr-FR" sz="2000" b="1" dirty="0" smtClean="0"/>
            <a:t>Communication</a:t>
          </a:r>
          <a:endParaRPr lang="fr-FR" sz="1800" dirty="0"/>
        </a:p>
      </dgm:t>
    </dgm:pt>
    <dgm:pt modelId="{9430B5FA-36CE-443C-8A91-EC9EA297A877}" type="parTrans" cxnId="{1BDF67B2-8E6C-46D0-9237-4FB14D78ED11}">
      <dgm:prSet/>
      <dgm:spPr/>
      <dgm:t>
        <a:bodyPr/>
        <a:lstStyle/>
        <a:p>
          <a:endParaRPr lang="fr-FR" sz="1800"/>
        </a:p>
      </dgm:t>
    </dgm:pt>
    <dgm:pt modelId="{E16EE7A1-C39F-4A1A-BEA4-CA107AF04D00}" type="sibTrans" cxnId="{1BDF67B2-8E6C-46D0-9237-4FB14D78ED11}">
      <dgm:prSet/>
      <dgm:spPr/>
      <dgm:t>
        <a:bodyPr/>
        <a:lstStyle/>
        <a:p>
          <a:endParaRPr lang="fr-FR" sz="1800"/>
        </a:p>
      </dgm:t>
    </dgm:pt>
    <dgm:pt modelId="{ABB044C6-439B-4722-9CD5-B8B93A03CC24}">
      <dgm:prSet phldrT="[Texte]" custT="1"/>
      <dgm:spPr/>
      <dgm:t>
        <a:bodyPr/>
        <a:lstStyle/>
        <a:p>
          <a:r>
            <a:rPr lang="fr-FR" sz="2000" b="1" dirty="0" smtClean="0"/>
            <a:t>Planification</a:t>
          </a:r>
          <a:endParaRPr lang="fr-FR" sz="2000" b="1" dirty="0"/>
        </a:p>
      </dgm:t>
    </dgm:pt>
    <dgm:pt modelId="{D81B706F-21E0-4439-9812-0F8E9817AFBA}" type="parTrans" cxnId="{66317F75-3627-4748-B23A-306989C7A4C0}">
      <dgm:prSet/>
      <dgm:spPr/>
      <dgm:t>
        <a:bodyPr/>
        <a:lstStyle/>
        <a:p>
          <a:endParaRPr lang="fr-FR" sz="1800"/>
        </a:p>
      </dgm:t>
    </dgm:pt>
    <dgm:pt modelId="{649CD5A3-C76D-418D-9D1D-A6C3CA0F9D79}" type="sibTrans" cxnId="{66317F75-3627-4748-B23A-306989C7A4C0}">
      <dgm:prSet/>
      <dgm:spPr/>
      <dgm:t>
        <a:bodyPr/>
        <a:lstStyle/>
        <a:p>
          <a:endParaRPr lang="fr-FR" sz="1800"/>
        </a:p>
      </dgm:t>
    </dgm:pt>
    <dgm:pt modelId="{20E1D915-B5A6-4851-8E59-A9F4899B567A}">
      <dgm:prSet phldrT="[Texte]" custT="1"/>
      <dgm:spPr/>
      <dgm:t>
        <a:bodyPr/>
        <a:lstStyle/>
        <a:p>
          <a:r>
            <a:rPr lang="fr-FR" sz="2000" b="1" dirty="0" smtClean="0"/>
            <a:t>Bilan</a:t>
          </a:r>
          <a:endParaRPr lang="fr-FR" sz="2000" b="1" dirty="0"/>
        </a:p>
      </dgm:t>
    </dgm:pt>
    <dgm:pt modelId="{B99356F8-56AA-4CA3-B884-4FF717CD6BDF}" type="parTrans" cxnId="{471C0E58-3B36-4227-9DC8-B2C81B798E65}">
      <dgm:prSet/>
      <dgm:spPr/>
      <dgm:t>
        <a:bodyPr/>
        <a:lstStyle/>
        <a:p>
          <a:endParaRPr lang="fr-FR" sz="1800"/>
        </a:p>
      </dgm:t>
    </dgm:pt>
    <dgm:pt modelId="{33873C20-96B4-4C2F-8FA8-3C73508BDDC6}" type="sibTrans" cxnId="{471C0E58-3B36-4227-9DC8-B2C81B798E65}">
      <dgm:prSet/>
      <dgm:spPr/>
      <dgm:t>
        <a:bodyPr/>
        <a:lstStyle/>
        <a:p>
          <a:endParaRPr lang="fr-FR" sz="1800"/>
        </a:p>
      </dgm:t>
    </dgm:pt>
    <dgm:pt modelId="{3DF40BC8-19FC-4BAB-B430-CDEC19FB5411}" type="pres">
      <dgm:prSet presAssocID="{04A19B6F-DB0F-42E1-8DE4-A9D0010828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D480CB5-C10D-4017-A695-50C7B422E1C1}" type="pres">
      <dgm:prSet presAssocID="{BA848C48-E2A9-43C1-B768-30B1E273FD41}" presName="horFlow" presStyleCnt="0"/>
      <dgm:spPr/>
    </dgm:pt>
    <dgm:pt modelId="{55FB89AC-CF45-4DB6-A6AB-1B75391E4EBE}" type="pres">
      <dgm:prSet presAssocID="{BA848C48-E2A9-43C1-B768-30B1E273FD41}" presName="bigChev" presStyleLbl="node1" presStyleIdx="0" presStyleCnt="6" custScaleX="165161"/>
      <dgm:spPr/>
      <dgm:t>
        <a:bodyPr/>
        <a:lstStyle/>
        <a:p>
          <a:endParaRPr lang="fr-FR"/>
        </a:p>
      </dgm:t>
    </dgm:pt>
    <dgm:pt modelId="{E25182D8-772B-4E9D-9DBE-FB55ABA600CE}" type="pres">
      <dgm:prSet presAssocID="{BA848C48-E2A9-43C1-B768-30B1E273FD41}" presName="vSp" presStyleCnt="0"/>
      <dgm:spPr/>
    </dgm:pt>
    <dgm:pt modelId="{197A7A5A-69BF-4C9D-A360-21FD3FA203D1}" type="pres">
      <dgm:prSet presAssocID="{ABB044C6-439B-4722-9CD5-B8B93A03CC24}" presName="horFlow" presStyleCnt="0"/>
      <dgm:spPr/>
    </dgm:pt>
    <dgm:pt modelId="{67DD8E51-5A67-4DBF-91AC-4513E4CFC442}" type="pres">
      <dgm:prSet presAssocID="{ABB044C6-439B-4722-9CD5-B8B93A03CC24}" presName="bigChev" presStyleLbl="node1" presStyleIdx="1" presStyleCnt="6" custScaleX="164441"/>
      <dgm:spPr/>
      <dgm:t>
        <a:bodyPr/>
        <a:lstStyle/>
        <a:p>
          <a:endParaRPr lang="fr-FR"/>
        </a:p>
      </dgm:t>
    </dgm:pt>
    <dgm:pt modelId="{5EF408AD-6735-4445-B960-0971061EA81A}" type="pres">
      <dgm:prSet presAssocID="{ED853CE6-C8BD-40DE-B5DC-FB8FF316A32B}" presName="parTrans" presStyleCnt="0"/>
      <dgm:spPr/>
    </dgm:pt>
    <dgm:pt modelId="{C77925D0-1408-44C6-A6FF-B95EFEDD9EF2}" type="pres">
      <dgm:prSet presAssocID="{041A7EBE-4116-41A0-9CE2-411F5D134364}" presName="node" presStyleLbl="alignAccFollowNode1" presStyleIdx="0" presStyleCnt="7" custScaleX="120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B74D3-57B9-4E02-A578-EE560017D47F}" type="pres">
      <dgm:prSet presAssocID="{ABB044C6-439B-4722-9CD5-B8B93A03CC24}" presName="vSp" presStyleCnt="0"/>
      <dgm:spPr/>
    </dgm:pt>
    <dgm:pt modelId="{50169A1A-3E44-476A-97DD-1FDAFD5652FD}" type="pres">
      <dgm:prSet presAssocID="{0B3E07E5-C2D3-4F14-A02D-0380DD61AB7B}" presName="horFlow" presStyleCnt="0"/>
      <dgm:spPr/>
    </dgm:pt>
    <dgm:pt modelId="{E81D0F6F-89B8-4A85-8751-8045B009C928}" type="pres">
      <dgm:prSet presAssocID="{0B3E07E5-C2D3-4F14-A02D-0380DD61AB7B}" presName="bigChev" presStyleLbl="node1" presStyleIdx="2" presStyleCnt="6" custScaleX="165161"/>
      <dgm:spPr/>
      <dgm:t>
        <a:bodyPr/>
        <a:lstStyle/>
        <a:p>
          <a:endParaRPr lang="fr-FR"/>
        </a:p>
      </dgm:t>
    </dgm:pt>
    <dgm:pt modelId="{2868B8D0-E215-4068-BEF2-271E90D9E9B6}" type="pres">
      <dgm:prSet presAssocID="{F44C0723-C7ED-4FC6-A589-B304D3FA8877}" presName="parTrans" presStyleCnt="0"/>
      <dgm:spPr/>
    </dgm:pt>
    <dgm:pt modelId="{7283C9C1-55A4-44B0-8770-FAE463099AD7}" type="pres">
      <dgm:prSet presAssocID="{7EDC284E-8739-48AC-A859-6C03775B27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AAECB9-B766-4A33-A831-93E0CFFF77DD}" type="pres">
      <dgm:prSet presAssocID="{DCE3E78D-BF5D-4BD5-911F-82B475D9AA12}" presName="sibTrans" presStyleCnt="0"/>
      <dgm:spPr/>
    </dgm:pt>
    <dgm:pt modelId="{5237B1C7-ECB1-40BD-87C4-09EAABA3EC54}" type="pres">
      <dgm:prSet presAssocID="{26C072E5-99EA-4957-A9FA-6DE0BBF84451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09DAB-2B0B-46F7-AFFD-49EB1B1F7071}" type="pres">
      <dgm:prSet presAssocID="{0B3E07E5-C2D3-4F14-A02D-0380DD61AB7B}" presName="vSp" presStyleCnt="0"/>
      <dgm:spPr/>
    </dgm:pt>
    <dgm:pt modelId="{CFD8287F-64D8-478B-9198-AC0F4652BB83}" type="pres">
      <dgm:prSet presAssocID="{C189C47B-A0A1-49B9-8729-4FE3F5A23A4E}" presName="horFlow" presStyleCnt="0"/>
      <dgm:spPr/>
    </dgm:pt>
    <dgm:pt modelId="{E769CD98-B7FC-42A3-A2B3-C53F2FD8D4AC}" type="pres">
      <dgm:prSet presAssocID="{C189C47B-A0A1-49B9-8729-4FE3F5A23A4E}" presName="bigChev" presStyleLbl="node1" presStyleIdx="3" presStyleCnt="6" custScaleX="161559"/>
      <dgm:spPr/>
      <dgm:t>
        <a:bodyPr/>
        <a:lstStyle/>
        <a:p>
          <a:endParaRPr lang="fr-FR"/>
        </a:p>
      </dgm:t>
    </dgm:pt>
    <dgm:pt modelId="{BDF586B0-A83C-49EB-BAC1-ED0B9F65FDD5}" type="pres">
      <dgm:prSet presAssocID="{D3B9E513-A183-496D-BEA3-62CED4D1BF36}" presName="parTrans" presStyleCnt="0"/>
      <dgm:spPr/>
    </dgm:pt>
    <dgm:pt modelId="{2FE5691A-07D6-4D79-8B60-57D1F380FD91}" type="pres">
      <dgm:prSet presAssocID="{5A87FFD3-BFD2-4E55-A417-D8059A0B78C2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949C4-8037-426B-8745-399325ADDDED}" type="pres">
      <dgm:prSet presAssocID="{27E07D3D-27D6-4931-89F0-D3BEF149D971}" presName="sibTrans" presStyleCnt="0"/>
      <dgm:spPr/>
    </dgm:pt>
    <dgm:pt modelId="{5CCD35D6-32C5-4B98-9AEC-7A90EA678BFB}" type="pres">
      <dgm:prSet presAssocID="{F86C998F-96D7-4E45-9DCE-E5A5947E6E43}" presName="node" presStyleLbl="alignAccFollowNode1" presStyleIdx="4" presStyleCnt="7" custScaleX="110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96DAC9-D515-49BB-B12F-96B672A2D193}" type="pres">
      <dgm:prSet presAssocID="{C189C47B-A0A1-49B9-8729-4FE3F5A23A4E}" presName="vSp" presStyleCnt="0"/>
      <dgm:spPr/>
    </dgm:pt>
    <dgm:pt modelId="{0290D28F-3946-404A-B604-76D59737E9D2}" type="pres">
      <dgm:prSet presAssocID="{CF8E0F04-711C-44B5-9375-594C7FABB964}" presName="horFlow" presStyleCnt="0"/>
      <dgm:spPr/>
    </dgm:pt>
    <dgm:pt modelId="{819CC10C-2CB3-4F06-BDDB-025CAA04EF76}" type="pres">
      <dgm:prSet presAssocID="{CF8E0F04-711C-44B5-9375-594C7FABB964}" presName="bigChev" presStyleLbl="node1" presStyleIdx="4" presStyleCnt="6" custScaleX="161559"/>
      <dgm:spPr/>
      <dgm:t>
        <a:bodyPr/>
        <a:lstStyle/>
        <a:p>
          <a:endParaRPr lang="fr-FR"/>
        </a:p>
      </dgm:t>
    </dgm:pt>
    <dgm:pt modelId="{81CB9E05-14E0-4066-9A03-6D236514B35B}" type="pres">
      <dgm:prSet presAssocID="{FDA03E2F-3513-456E-9092-35167214A181}" presName="parTrans" presStyleCnt="0"/>
      <dgm:spPr/>
    </dgm:pt>
    <dgm:pt modelId="{6A54FF50-273C-4A49-B27C-97EA1E3892F6}" type="pres">
      <dgm:prSet presAssocID="{51C7D9A0-C6D2-4354-BD86-6BFB386924C2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00250-681C-4887-B4F6-3CF774ECE90E}" type="pres">
      <dgm:prSet presAssocID="{AD39F195-3A14-4420-B3DD-E0C769CADC0B}" presName="sibTrans" presStyleCnt="0"/>
      <dgm:spPr/>
    </dgm:pt>
    <dgm:pt modelId="{9B7D5049-A255-4D45-B1C1-C8077DCA8BF7}" type="pres">
      <dgm:prSet presAssocID="{9BBD0C5E-125D-482D-ADB5-7CC33D603CE7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3D2CF-941D-4F93-86D3-757E17601DFE}" type="pres">
      <dgm:prSet presAssocID="{CF8E0F04-711C-44B5-9375-594C7FABB964}" presName="vSp" presStyleCnt="0"/>
      <dgm:spPr/>
    </dgm:pt>
    <dgm:pt modelId="{08A3FCC0-1E52-4319-B2AB-0F7F4BB00355}" type="pres">
      <dgm:prSet presAssocID="{20E1D915-B5A6-4851-8E59-A9F4899B567A}" presName="horFlow" presStyleCnt="0"/>
      <dgm:spPr/>
    </dgm:pt>
    <dgm:pt modelId="{3184E3B2-3EF7-4139-8F33-692EBA7FE052}" type="pres">
      <dgm:prSet presAssocID="{20E1D915-B5A6-4851-8E59-A9F4899B567A}" presName="bigChev" presStyleLbl="node1" presStyleIdx="5" presStyleCnt="6" custScaleX="160078"/>
      <dgm:spPr/>
      <dgm:t>
        <a:bodyPr/>
        <a:lstStyle/>
        <a:p>
          <a:endParaRPr lang="fr-FR"/>
        </a:p>
      </dgm:t>
    </dgm:pt>
  </dgm:ptLst>
  <dgm:cxnLst>
    <dgm:cxn modelId="{CF0D610C-0312-4460-929F-1151E1E3AF1C}" type="presOf" srcId="{0B3E07E5-C2D3-4F14-A02D-0380DD61AB7B}" destId="{E81D0F6F-89B8-4A85-8751-8045B009C928}" srcOrd="0" destOrd="0" presId="urn:microsoft.com/office/officeart/2005/8/layout/lProcess3"/>
    <dgm:cxn modelId="{B138AC7C-1F1E-4938-9D1D-56EDC112BF5D}" type="presOf" srcId="{51C7D9A0-C6D2-4354-BD86-6BFB386924C2}" destId="{6A54FF50-273C-4A49-B27C-97EA1E3892F6}" srcOrd="0" destOrd="0" presId="urn:microsoft.com/office/officeart/2005/8/layout/lProcess3"/>
    <dgm:cxn modelId="{E0FE23FF-63FA-4CA9-B0B6-260AE340AA0A}" srcId="{C189C47B-A0A1-49B9-8729-4FE3F5A23A4E}" destId="{5A87FFD3-BFD2-4E55-A417-D8059A0B78C2}" srcOrd="0" destOrd="0" parTransId="{D3B9E513-A183-496D-BEA3-62CED4D1BF36}" sibTransId="{27E07D3D-27D6-4931-89F0-D3BEF149D971}"/>
    <dgm:cxn modelId="{6696BB85-681B-47FB-BFEC-91FCEF2E56F5}" type="presOf" srcId="{ABB044C6-439B-4722-9CD5-B8B93A03CC24}" destId="{67DD8E51-5A67-4DBF-91AC-4513E4CFC442}" srcOrd="0" destOrd="0" presId="urn:microsoft.com/office/officeart/2005/8/layout/lProcess3"/>
    <dgm:cxn modelId="{471C0E58-3B36-4227-9DC8-B2C81B798E65}" srcId="{04A19B6F-DB0F-42E1-8DE4-A9D001082873}" destId="{20E1D915-B5A6-4851-8E59-A9F4899B567A}" srcOrd="5" destOrd="0" parTransId="{B99356F8-56AA-4CA3-B884-4FF717CD6BDF}" sibTransId="{33873C20-96B4-4C2F-8FA8-3C73508BDDC6}"/>
    <dgm:cxn modelId="{DD4E5907-4BC8-42FF-80C6-200C39776049}" type="presOf" srcId="{04A19B6F-DB0F-42E1-8DE4-A9D001082873}" destId="{3DF40BC8-19FC-4BAB-B430-CDEC19FB5411}" srcOrd="0" destOrd="0" presId="urn:microsoft.com/office/officeart/2005/8/layout/lProcess3"/>
    <dgm:cxn modelId="{92E34370-CC98-4730-8BD7-0234F5810597}" srcId="{0B3E07E5-C2D3-4F14-A02D-0380DD61AB7B}" destId="{26C072E5-99EA-4957-A9FA-6DE0BBF84451}" srcOrd="1" destOrd="0" parTransId="{190ED3F2-8C3A-47E5-B4DA-475FAB088C5D}" sibTransId="{4970389D-9A01-436B-B25D-1C6F218C0FEB}"/>
    <dgm:cxn modelId="{6A3514FD-C1BE-45AB-9CDC-1C8ABBB00662}" srcId="{04A19B6F-DB0F-42E1-8DE4-A9D001082873}" destId="{CF8E0F04-711C-44B5-9375-594C7FABB964}" srcOrd="4" destOrd="0" parTransId="{71827954-9DA1-4B43-A9BD-73D7EA3B6C03}" sibTransId="{059421FE-6011-4AFD-80DD-FAA05810B9D0}"/>
    <dgm:cxn modelId="{88DA3B26-0B6A-4A93-A9D3-D0A1DA280335}" type="presOf" srcId="{5A87FFD3-BFD2-4E55-A417-D8059A0B78C2}" destId="{2FE5691A-07D6-4D79-8B60-57D1F380FD91}" srcOrd="0" destOrd="0" presId="urn:microsoft.com/office/officeart/2005/8/layout/lProcess3"/>
    <dgm:cxn modelId="{8C1A3C9E-DBB4-4FB9-B1B6-6937DF1CC3A3}" srcId="{04A19B6F-DB0F-42E1-8DE4-A9D001082873}" destId="{BA848C48-E2A9-43C1-B768-30B1E273FD41}" srcOrd="0" destOrd="0" parTransId="{30D092EE-E75E-4EB3-A107-E548C825544F}" sibTransId="{BB2BFE5B-F45B-4EA3-B263-59CE5A232FBE}"/>
    <dgm:cxn modelId="{D3D0CE0B-D162-45FB-9895-52F58D6AA93C}" srcId="{CF8E0F04-711C-44B5-9375-594C7FABB964}" destId="{9BBD0C5E-125D-482D-ADB5-7CC33D603CE7}" srcOrd="1" destOrd="0" parTransId="{F547938D-0E3B-4B1B-B46A-0A4ADB063359}" sibTransId="{84BC6F27-46C2-4C7F-BAE1-6D45F52E9EBD}"/>
    <dgm:cxn modelId="{52F9B2FA-887E-438C-A1F8-DB349ACEBB94}" srcId="{04A19B6F-DB0F-42E1-8DE4-A9D001082873}" destId="{C189C47B-A0A1-49B9-8729-4FE3F5A23A4E}" srcOrd="3" destOrd="0" parTransId="{40BF3F22-EAAC-4796-8F35-B46CC5E33A36}" sibTransId="{9E7F0C52-F1FD-4FAE-9A35-CDFC23A1BC55}"/>
    <dgm:cxn modelId="{43F91D28-11F7-4B7D-A7F2-23497E9D5631}" type="presOf" srcId="{26C072E5-99EA-4957-A9FA-6DE0BBF84451}" destId="{5237B1C7-ECB1-40BD-87C4-09EAABA3EC54}" srcOrd="0" destOrd="0" presId="urn:microsoft.com/office/officeart/2005/8/layout/lProcess3"/>
    <dgm:cxn modelId="{15EBE9DD-F0EB-4A65-9757-16F9A82C1404}" type="presOf" srcId="{CF8E0F04-711C-44B5-9375-594C7FABB964}" destId="{819CC10C-2CB3-4F06-BDDB-025CAA04EF76}" srcOrd="0" destOrd="0" presId="urn:microsoft.com/office/officeart/2005/8/layout/lProcess3"/>
    <dgm:cxn modelId="{8636B946-0AB5-4CE3-88DD-4C6FA9659BBF}" type="presOf" srcId="{C189C47B-A0A1-49B9-8729-4FE3F5A23A4E}" destId="{E769CD98-B7FC-42A3-A2B3-C53F2FD8D4AC}" srcOrd="0" destOrd="0" presId="urn:microsoft.com/office/officeart/2005/8/layout/lProcess3"/>
    <dgm:cxn modelId="{CA02AAD0-A9BF-48DA-B5F0-6BE1527195D2}" type="presOf" srcId="{7EDC284E-8739-48AC-A859-6C03775B2757}" destId="{7283C9C1-55A4-44B0-8770-FAE463099AD7}" srcOrd="0" destOrd="0" presId="urn:microsoft.com/office/officeart/2005/8/layout/lProcess3"/>
    <dgm:cxn modelId="{34E28E92-B1EF-470F-8329-7198916E8432}" srcId="{C189C47B-A0A1-49B9-8729-4FE3F5A23A4E}" destId="{F86C998F-96D7-4E45-9DCE-E5A5947E6E43}" srcOrd="1" destOrd="0" parTransId="{152D7BF7-3FC2-4FF0-A04C-43FF58AFF7E9}" sibTransId="{9C6E0B17-928C-4C0F-9599-43250F6A9A0F}"/>
    <dgm:cxn modelId="{5AE261F8-425A-4E1F-B75A-FC394875A070}" srcId="{CF8E0F04-711C-44B5-9375-594C7FABB964}" destId="{51C7D9A0-C6D2-4354-BD86-6BFB386924C2}" srcOrd="0" destOrd="0" parTransId="{FDA03E2F-3513-456E-9092-35167214A181}" sibTransId="{AD39F195-3A14-4420-B3DD-E0C769CADC0B}"/>
    <dgm:cxn modelId="{66317F75-3627-4748-B23A-306989C7A4C0}" srcId="{04A19B6F-DB0F-42E1-8DE4-A9D001082873}" destId="{ABB044C6-439B-4722-9CD5-B8B93A03CC24}" srcOrd="1" destOrd="0" parTransId="{D81B706F-21E0-4439-9812-0F8E9817AFBA}" sibTransId="{649CD5A3-C76D-418D-9D1D-A6C3CA0F9D79}"/>
    <dgm:cxn modelId="{49735FD4-E469-4401-80BB-658AC353BBBD}" srcId="{0B3E07E5-C2D3-4F14-A02D-0380DD61AB7B}" destId="{7EDC284E-8739-48AC-A859-6C03775B2757}" srcOrd="0" destOrd="0" parTransId="{F44C0723-C7ED-4FC6-A589-B304D3FA8877}" sibTransId="{DCE3E78D-BF5D-4BD5-911F-82B475D9AA12}"/>
    <dgm:cxn modelId="{90405D38-D840-4F2D-8513-0D0349CB2400}" type="presOf" srcId="{9BBD0C5E-125D-482D-ADB5-7CC33D603CE7}" destId="{9B7D5049-A255-4D45-B1C1-C8077DCA8BF7}" srcOrd="0" destOrd="0" presId="urn:microsoft.com/office/officeart/2005/8/layout/lProcess3"/>
    <dgm:cxn modelId="{1BDF67B2-8E6C-46D0-9237-4FB14D78ED11}" srcId="{04A19B6F-DB0F-42E1-8DE4-A9D001082873}" destId="{0B3E07E5-C2D3-4F14-A02D-0380DD61AB7B}" srcOrd="2" destOrd="0" parTransId="{9430B5FA-36CE-443C-8A91-EC9EA297A877}" sibTransId="{E16EE7A1-C39F-4A1A-BEA4-CA107AF04D00}"/>
    <dgm:cxn modelId="{4D3951FD-9E28-4AFE-957A-CD9DED6EC7AE}" srcId="{ABB044C6-439B-4722-9CD5-B8B93A03CC24}" destId="{041A7EBE-4116-41A0-9CE2-411F5D134364}" srcOrd="0" destOrd="0" parTransId="{ED853CE6-C8BD-40DE-B5DC-FB8FF316A32B}" sibTransId="{5FE16A90-08FA-4F36-B89D-6F3E12A7813A}"/>
    <dgm:cxn modelId="{50627E87-C748-4532-9849-FF994097E5D4}" type="presOf" srcId="{041A7EBE-4116-41A0-9CE2-411F5D134364}" destId="{C77925D0-1408-44C6-A6FF-B95EFEDD9EF2}" srcOrd="0" destOrd="0" presId="urn:microsoft.com/office/officeart/2005/8/layout/lProcess3"/>
    <dgm:cxn modelId="{13B07D78-998D-40DE-B1F1-72DD457FE11A}" type="presOf" srcId="{20E1D915-B5A6-4851-8E59-A9F4899B567A}" destId="{3184E3B2-3EF7-4139-8F33-692EBA7FE052}" srcOrd="0" destOrd="0" presId="urn:microsoft.com/office/officeart/2005/8/layout/lProcess3"/>
    <dgm:cxn modelId="{93A265F5-1F8A-4A93-A0EA-2BDEA90F52A5}" type="presOf" srcId="{F86C998F-96D7-4E45-9DCE-E5A5947E6E43}" destId="{5CCD35D6-32C5-4B98-9AEC-7A90EA678BFB}" srcOrd="0" destOrd="0" presId="urn:microsoft.com/office/officeart/2005/8/layout/lProcess3"/>
    <dgm:cxn modelId="{1CEA370D-CE46-4D16-B3D4-398F27D59854}" type="presOf" srcId="{BA848C48-E2A9-43C1-B768-30B1E273FD41}" destId="{55FB89AC-CF45-4DB6-A6AB-1B75391E4EBE}" srcOrd="0" destOrd="0" presId="urn:microsoft.com/office/officeart/2005/8/layout/lProcess3"/>
    <dgm:cxn modelId="{95624D14-D912-4070-927F-6177423C2238}" type="presParOf" srcId="{3DF40BC8-19FC-4BAB-B430-CDEC19FB5411}" destId="{8D480CB5-C10D-4017-A695-50C7B422E1C1}" srcOrd="0" destOrd="0" presId="urn:microsoft.com/office/officeart/2005/8/layout/lProcess3"/>
    <dgm:cxn modelId="{7D5552C8-3D1B-4CAB-9A74-ECE99EA65C60}" type="presParOf" srcId="{8D480CB5-C10D-4017-A695-50C7B422E1C1}" destId="{55FB89AC-CF45-4DB6-A6AB-1B75391E4EBE}" srcOrd="0" destOrd="0" presId="urn:microsoft.com/office/officeart/2005/8/layout/lProcess3"/>
    <dgm:cxn modelId="{8C1E7B75-166E-41C5-84A0-B4F19F13C39C}" type="presParOf" srcId="{3DF40BC8-19FC-4BAB-B430-CDEC19FB5411}" destId="{E25182D8-772B-4E9D-9DBE-FB55ABA600CE}" srcOrd="1" destOrd="0" presId="urn:microsoft.com/office/officeart/2005/8/layout/lProcess3"/>
    <dgm:cxn modelId="{E4A4399E-13D8-4518-ABE4-7832BECC3BFE}" type="presParOf" srcId="{3DF40BC8-19FC-4BAB-B430-CDEC19FB5411}" destId="{197A7A5A-69BF-4C9D-A360-21FD3FA203D1}" srcOrd="2" destOrd="0" presId="urn:microsoft.com/office/officeart/2005/8/layout/lProcess3"/>
    <dgm:cxn modelId="{B5FA483C-3888-45A5-AB21-559B94C8BE58}" type="presParOf" srcId="{197A7A5A-69BF-4C9D-A360-21FD3FA203D1}" destId="{67DD8E51-5A67-4DBF-91AC-4513E4CFC442}" srcOrd="0" destOrd="0" presId="urn:microsoft.com/office/officeart/2005/8/layout/lProcess3"/>
    <dgm:cxn modelId="{609F5879-7C91-4606-BBEE-474FB89FDE9A}" type="presParOf" srcId="{197A7A5A-69BF-4C9D-A360-21FD3FA203D1}" destId="{5EF408AD-6735-4445-B960-0971061EA81A}" srcOrd="1" destOrd="0" presId="urn:microsoft.com/office/officeart/2005/8/layout/lProcess3"/>
    <dgm:cxn modelId="{191D24CF-2529-445E-823B-B87806043F1E}" type="presParOf" srcId="{197A7A5A-69BF-4C9D-A360-21FD3FA203D1}" destId="{C77925D0-1408-44C6-A6FF-B95EFEDD9EF2}" srcOrd="2" destOrd="0" presId="urn:microsoft.com/office/officeart/2005/8/layout/lProcess3"/>
    <dgm:cxn modelId="{06091FCD-76F1-4A6D-BA82-073B8F11E5CC}" type="presParOf" srcId="{3DF40BC8-19FC-4BAB-B430-CDEC19FB5411}" destId="{405B74D3-57B9-4E02-A578-EE560017D47F}" srcOrd="3" destOrd="0" presId="urn:microsoft.com/office/officeart/2005/8/layout/lProcess3"/>
    <dgm:cxn modelId="{7814F8BD-A7E4-4442-8E1A-9C8C000C8DF6}" type="presParOf" srcId="{3DF40BC8-19FC-4BAB-B430-CDEC19FB5411}" destId="{50169A1A-3E44-476A-97DD-1FDAFD5652FD}" srcOrd="4" destOrd="0" presId="urn:microsoft.com/office/officeart/2005/8/layout/lProcess3"/>
    <dgm:cxn modelId="{F07E146B-92CB-47D1-8738-6A6E52F124EA}" type="presParOf" srcId="{50169A1A-3E44-476A-97DD-1FDAFD5652FD}" destId="{E81D0F6F-89B8-4A85-8751-8045B009C928}" srcOrd="0" destOrd="0" presId="urn:microsoft.com/office/officeart/2005/8/layout/lProcess3"/>
    <dgm:cxn modelId="{403F254C-E07A-4E10-BD34-C81E4CB0C17C}" type="presParOf" srcId="{50169A1A-3E44-476A-97DD-1FDAFD5652FD}" destId="{2868B8D0-E215-4068-BEF2-271E90D9E9B6}" srcOrd="1" destOrd="0" presId="urn:microsoft.com/office/officeart/2005/8/layout/lProcess3"/>
    <dgm:cxn modelId="{19533A84-E8D7-4298-AF12-CE1FE6A5F88D}" type="presParOf" srcId="{50169A1A-3E44-476A-97DD-1FDAFD5652FD}" destId="{7283C9C1-55A4-44B0-8770-FAE463099AD7}" srcOrd="2" destOrd="0" presId="urn:microsoft.com/office/officeart/2005/8/layout/lProcess3"/>
    <dgm:cxn modelId="{E366D25A-C049-43A2-BDFD-B638795DABBA}" type="presParOf" srcId="{50169A1A-3E44-476A-97DD-1FDAFD5652FD}" destId="{61AAECB9-B766-4A33-A831-93E0CFFF77DD}" srcOrd="3" destOrd="0" presId="urn:microsoft.com/office/officeart/2005/8/layout/lProcess3"/>
    <dgm:cxn modelId="{69628B99-757A-4955-A289-5E011E08257B}" type="presParOf" srcId="{50169A1A-3E44-476A-97DD-1FDAFD5652FD}" destId="{5237B1C7-ECB1-40BD-87C4-09EAABA3EC54}" srcOrd="4" destOrd="0" presId="urn:microsoft.com/office/officeart/2005/8/layout/lProcess3"/>
    <dgm:cxn modelId="{15DA5E18-196B-48BB-9C5E-116EBE6160D1}" type="presParOf" srcId="{3DF40BC8-19FC-4BAB-B430-CDEC19FB5411}" destId="{4B909DAB-2B0B-46F7-AFFD-49EB1B1F7071}" srcOrd="5" destOrd="0" presId="urn:microsoft.com/office/officeart/2005/8/layout/lProcess3"/>
    <dgm:cxn modelId="{A8C5EB70-E055-4ED7-BEF5-9760CEF3F623}" type="presParOf" srcId="{3DF40BC8-19FC-4BAB-B430-CDEC19FB5411}" destId="{CFD8287F-64D8-478B-9198-AC0F4652BB83}" srcOrd="6" destOrd="0" presId="urn:microsoft.com/office/officeart/2005/8/layout/lProcess3"/>
    <dgm:cxn modelId="{0D80D765-1AF9-430E-910A-B2D8399030EB}" type="presParOf" srcId="{CFD8287F-64D8-478B-9198-AC0F4652BB83}" destId="{E769CD98-B7FC-42A3-A2B3-C53F2FD8D4AC}" srcOrd="0" destOrd="0" presId="urn:microsoft.com/office/officeart/2005/8/layout/lProcess3"/>
    <dgm:cxn modelId="{2425C870-4DA9-4E26-9FD8-AD2062EA6D7D}" type="presParOf" srcId="{CFD8287F-64D8-478B-9198-AC0F4652BB83}" destId="{BDF586B0-A83C-49EB-BAC1-ED0B9F65FDD5}" srcOrd="1" destOrd="0" presId="urn:microsoft.com/office/officeart/2005/8/layout/lProcess3"/>
    <dgm:cxn modelId="{11A93764-4412-4DAA-A608-991D12F78231}" type="presParOf" srcId="{CFD8287F-64D8-478B-9198-AC0F4652BB83}" destId="{2FE5691A-07D6-4D79-8B60-57D1F380FD91}" srcOrd="2" destOrd="0" presId="urn:microsoft.com/office/officeart/2005/8/layout/lProcess3"/>
    <dgm:cxn modelId="{8A84A77B-33E5-45C8-817C-DC8992714D13}" type="presParOf" srcId="{CFD8287F-64D8-478B-9198-AC0F4652BB83}" destId="{BB8949C4-8037-426B-8745-399325ADDDED}" srcOrd="3" destOrd="0" presId="urn:microsoft.com/office/officeart/2005/8/layout/lProcess3"/>
    <dgm:cxn modelId="{ACB2688C-D6E4-4567-B73D-628D57F93B50}" type="presParOf" srcId="{CFD8287F-64D8-478B-9198-AC0F4652BB83}" destId="{5CCD35D6-32C5-4B98-9AEC-7A90EA678BFB}" srcOrd="4" destOrd="0" presId="urn:microsoft.com/office/officeart/2005/8/layout/lProcess3"/>
    <dgm:cxn modelId="{A7A486C2-E6F3-4AC7-8DDC-C01B9858CE07}" type="presParOf" srcId="{3DF40BC8-19FC-4BAB-B430-CDEC19FB5411}" destId="{8996DAC9-D515-49BB-B12F-96B672A2D193}" srcOrd="7" destOrd="0" presId="urn:microsoft.com/office/officeart/2005/8/layout/lProcess3"/>
    <dgm:cxn modelId="{6973A581-0E3F-4896-B797-EFDA09C78186}" type="presParOf" srcId="{3DF40BC8-19FC-4BAB-B430-CDEC19FB5411}" destId="{0290D28F-3946-404A-B604-76D59737E9D2}" srcOrd="8" destOrd="0" presId="urn:microsoft.com/office/officeart/2005/8/layout/lProcess3"/>
    <dgm:cxn modelId="{CEADED56-1C6F-4E92-BE51-3BE0D68FE0C2}" type="presParOf" srcId="{0290D28F-3946-404A-B604-76D59737E9D2}" destId="{819CC10C-2CB3-4F06-BDDB-025CAA04EF76}" srcOrd="0" destOrd="0" presId="urn:microsoft.com/office/officeart/2005/8/layout/lProcess3"/>
    <dgm:cxn modelId="{0580FD2D-C800-4EF0-A2ED-FE93F41A1886}" type="presParOf" srcId="{0290D28F-3946-404A-B604-76D59737E9D2}" destId="{81CB9E05-14E0-4066-9A03-6D236514B35B}" srcOrd="1" destOrd="0" presId="urn:microsoft.com/office/officeart/2005/8/layout/lProcess3"/>
    <dgm:cxn modelId="{CAE90A10-94D7-4294-A900-2DD35470EBE0}" type="presParOf" srcId="{0290D28F-3946-404A-B604-76D59737E9D2}" destId="{6A54FF50-273C-4A49-B27C-97EA1E3892F6}" srcOrd="2" destOrd="0" presId="urn:microsoft.com/office/officeart/2005/8/layout/lProcess3"/>
    <dgm:cxn modelId="{F49F0B51-1324-4DE4-AD91-25D95FBBA46B}" type="presParOf" srcId="{0290D28F-3946-404A-B604-76D59737E9D2}" destId="{7E700250-681C-4887-B4F6-3CF774ECE90E}" srcOrd="3" destOrd="0" presId="urn:microsoft.com/office/officeart/2005/8/layout/lProcess3"/>
    <dgm:cxn modelId="{F228E4DB-1633-4518-BE70-C5EBD8343AFA}" type="presParOf" srcId="{0290D28F-3946-404A-B604-76D59737E9D2}" destId="{9B7D5049-A255-4D45-B1C1-C8077DCA8BF7}" srcOrd="4" destOrd="0" presId="urn:microsoft.com/office/officeart/2005/8/layout/lProcess3"/>
    <dgm:cxn modelId="{78ED7AEC-7251-432A-9BC3-0B0247ADE547}" type="presParOf" srcId="{3DF40BC8-19FC-4BAB-B430-CDEC19FB5411}" destId="{C893D2CF-941D-4F93-86D3-757E17601DFE}" srcOrd="9" destOrd="0" presId="urn:microsoft.com/office/officeart/2005/8/layout/lProcess3"/>
    <dgm:cxn modelId="{6A1326D0-9E60-475C-B266-28E0F4064FB3}" type="presParOf" srcId="{3DF40BC8-19FC-4BAB-B430-CDEC19FB5411}" destId="{08A3FCC0-1E52-4319-B2AB-0F7F4BB00355}" srcOrd="10" destOrd="0" presId="urn:microsoft.com/office/officeart/2005/8/layout/lProcess3"/>
    <dgm:cxn modelId="{3C0C52BE-6D73-4C68-93A0-9526E77A1C5F}" type="presParOf" srcId="{08A3FCC0-1E52-4319-B2AB-0F7F4BB00355}" destId="{3184E3B2-3EF7-4139-8F33-692EBA7FE0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C86081-B212-472F-AFF1-29B90638FBE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9130B89-6A09-4EEB-846D-661E63A09D29}">
      <dgm:prSet phldrT="[Texte]"/>
      <dgm:spPr/>
      <dgm:t>
        <a:bodyPr/>
        <a:lstStyle/>
        <a:p>
          <a:r>
            <a:rPr lang="fr-FR" b="1" dirty="0" smtClean="0"/>
            <a:t>Gratuité</a:t>
          </a:r>
          <a:endParaRPr lang="fr-FR" b="1" dirty="0"/>
        </a:p>
      </dgm:t>
    </dgm:pt>
    <dgm:pt modelId="{CC4B42E7-685E-4B19-8FF0-250685C81B9C}" type="parTrans" cxnId="{7ABFD2D6-ABEC-45E9-A6AC-BC82AFAE1F4F}">
      <dgm:prSet/>
      <dgm:spPr/>
      <dgm:t>
        <a:bodyPr/>
        <a:lstStyle/>
        <a:p>
          <a:endParaRPr lang="fr-FR" b="1"/>
        </a:p>
      </dgm:t>
    </dgm:pt>
    <dgm:pt modelId="{61316170-1F96-482A-95A7-BC7113009BCB}" type="sibTrans" cxnId="{7ABFD2D6-ABEC-45E9-A6AC-BC82AFAE1F4F}">
      <dgm:prSet/>
      <dgm:spPr/>
      <dgm:t>
        <a:bodyPr/>
        <a:lstStyle/>
        <a:p>
          <a:endParaRPr lang="fr-FR" b="1"/>
        </a:p>
      </dgm:t>
    </dgm:pt>
    <dgm:pt modelId="{C6554CD5-6C1E-466E-A2F5-3A3BB06CC88A}">
      <dgm:prSet phldrT="[Texte]"/>
      <dgm:spPr/>
      <dgm:t>
        <a:bodyPr/>
        <a:lstStyle/>
        <a:p>
          <a:r>
            <a:rPr lang="fr-FR" b="1" dirty="0" smtClean="0"/>
            <a:t>Simplicité</a:t>
          </a:r>
          <a:endParaRPr lang="fr-FR" b="1" dirty="0"/>
        </a:p>
      </dgm:t>
    </dgm:pt>
    <dgm:pt modelId="{E35EE50D-328A-4AA3-B2BB-FE64CC4745A5}" type="parTrans" cxnId="{7F6B6C6E-DEB8-4536-99E2-58CDD29450CC}">
      <dgm:prSet/>
      <dgm:spPr/>
      <dgm:t>
        <a:bodyPr/>
        <a:lstStyle/>
        <a:p>
          <a:endParaRPr lang="fr-FR" b="1"/>
        </a:p>
      </dgm:t>
    </dgm:pt>
    <dgm:pt modelId="{C4531C1E-5FF0-4557-94F6-8583B6E342D2}" type="sibTrans" cxnId="{7F6B6C6E-DEB8-4536-99E2-58CDD29450CC}">
      <dgm:prSet/>
      <dgm:spPr/>
      <dgm:t>
        <a:bodyPr/>
        <a:lstStyle/>
        <a:p>
          <a:endParaRPr lang="fr-FR" b="1"/>
        </a:p>
      </dgm:t>
    </dgm:pt>
    <dgm:pt modelId="{6A2C0B4D-48F3-4D3E-A541-3FE192344538}">
      <dgm:prSet phldrT="[Texte]"/>
      <dgm:spPr/>
      <dgm:t>
        <a:bodyPr/>
        <a:lstStyle/>
        <a:p>
          <a:r>
            <a:rPr lang="fr-FR" b="1" dirty="0" smtClean="0"/>
            <a:t>Rapidité</a:t>
          </a:r>
          <a:endParaRPr lang="fr-FR" b="1" dirty="0"/>
        </a:p>
      </dgm:t>
    </dgm:pt>
    <dgm:pt modelId="{C6921E0E-1021-49F6-98DC-90990F2CD055}" type="parTrans" cxnId="{8AB8A4F8-1949-4FFC-B25A-1F0944AD937E}">
      <dgm:prSet/>
      <dgm:spPr/>
      <dgm:t>
        <a:bodyPr/>
        <a:lstStyle/>
        <a:p>
          <a:endParaRPr lang="fr-FR" b="1"/>
        </a:p>
      </dgm:t>
    </dgm:pt>
    <dgm:pt modelId="{9E7935F6-A990-4CF4-9CE2-AD1CB7BDB3D4}" type="sibTrans" cxnId="{8AB8A4F8-1949-4FFC-B25A-1F0944AD937E}">
      <dgm:prSet/>
      <dgm:spPr/>
      <dgm:t>
        <a:bodyPr/>
        <a:lstStyle/>
        <a:p>
          <a:endParaRPr lang="fr-FR" b="1"/>
        </a:p>
      </dgm:t>
    </dgm:pt>
    <dgm:pt modelId="{68C39460-0AD8-4426-B3D2-E7CB3D66BBBA}">
      <dgm:prSet phldrT="[Texte]"/>
      <dgm:spPr/>
      <dgm:t>
        <a:bodyPr/>
        <a:lstStyle/>
        <a:p>
          <a:r>
            <a:rPr lang="fr-FR" b="1" dirty="0" smtClean="0"/>
            <a:t>Uniformité</a:t>
          </a:r>
          <a:endParaRPr lang="fr-FR" b="1" dirty="0"/>
        </a:p>
      </dgm:t>
    </dgm:pt>
    <dgm:pt modelId="{C3832F05-9DA7-444F-A0B6-3C433A6460C0}" type="parTrans" cxnId="{7A3E8D0E-FC35-43DF-8816-01FE8C6F9574}">
      <dgm:prSet/>
      <dgm:spPr/>
      <dgm:t>
        <a:bodyPr/>
        <a:lstStyle/>
        <a:p>
          <a:endParaRPr lang="fr-FR" b="1"/>
        </a:p>
      </dgm:t>
    </dgm:pt>
    <dgm:pt modelId="{2764CFE2-107D-428A-A487-B2566BDD549F}" type="sibTrans" cxnId="{7A3E8D0E-FC35-43DF-8816-01FE8C6F9574}">
      <dgm:prSet/>
      <dgm:spPr/>
      <dgm:t>
        <a:bodyPr/>
        <a:lstStyle/>
        <a:p>
          <a:endParaRPr lang="fr-FR" b="1"/>
        </a:p>
      </dgm:t>
    </dgm:pt>
    <dgm:pt modelId="{D491AF76-0EFD-4838-B9BC-3ABBECCEB5D8}">
      <dgm:prSet phldrT="[Texte]"/>
      <dgm:spPr/>
      <dgm:t>
        <a:bodyPr/>
        <a:lstStyle/>
        <a:p>
          <a:r>
            <a:rPr lang="fr-FR" b="1" dirty="0" smtClean="0"/>
            <a:t>Efficacité</a:t>
          </a:r>
          <a:endParaRPr lang="fr-FR" b="1" dirty="0"/>
        </a:p>
      </dgm:t>
    </dgm:pt>
    <dgm:pt modelId="{C5E3BCBA-9738-427E-8ECD-7069B0D97F10}" type="parTrans" cxnId="{99D84DCA-A17E-4AF0-945C-0C3337AD84A0}">
      <dgm:prSet/>
      <dgm:spPr/>
      <dgm:t>
        <a:bodyPr/>
        <a:lstStyle/>
        <a:p>
          <a:endParaRPr lang="fr-FR" b="1"/>
        </a:p>
      </dgm:t>
    </dgm:pt>
    <dgm:pt modelId="{A67EF2FA-BF0D-4A73-AB00-E9FFA4E7714A}" type="sibTrans" cxnId="{99D84DCA-A17E-4AF0-945C-0C3337AD84A0}">
      <dgm:prSet/>
      <dgm:spPr/>
      <dgm:t>
        <a:bodyPr/>
        <a:lstStyle/>
        <a:p>
          <a:endParaRPr lang="fr-FR" b="1"/>
        </a:p>
      </dgm:t>
    </dgm:pt>
    <dgm:pt modelId="{44FD389B-6915-4E1B-B514-A2558CFA014F}">
      <dgm:prSet phldrT="[Texte]"/>
      <dgm:spPr/>
      <dgm:t>
        <a:bodyPr/>
        <a:lstStyle/>
        <a:p>
          <a:r>
            <a:rPr lang="fr-FR" b="1" dirty="0" smtClean="0"/>
            <a:t>Accessibilité</a:t>
          </a:r>
          <a:endParaRPr lang="fr-FR" b="1" dirty="0"/>
        </a:p>
      </dgm:t>
    </dgm:pt>
    <dgm:pt modelId="{430BEDD2-CEC7-4DAA-86CB-B3412544F395}" type="parTrans" cxnId="{F66A71D2-4213-47F0-B79E-D03E326FDB0F}">
      <dgm:prSet/>
      <dgm:spPr/>
      <dgm:t>
        <a:bodyPr/>
        <a:lstStyle/>
        <a:p>
          <a:endParaRPr lang="fr-FR" b="1"/>
        </a:p>
      </dgm:t>
    </dgm:pt>
    <dgm:pt modelId="{93E05427-813A-4E35-B482-FC93D7BBCE27}" type="sibTrans" cxnId="{F66A71D2-4213-47F0-B79E-D03E326FDB0F}">
      <dgm:prSet/>
      <dgm:spPr/>
      <dgm:t>
        <a:bodyPr/>
        <a:lstStyle/>
        <a:p>
          <a:endParaRPr lang="fr-FR" b="1"/>
        </a:p>
      </dgm:t>
    </dgm:pt>
    <dgm:pt modelId="{49665069-19B5-4E3E-8A64-78429165ED49}" type="pres">
      <dgm:prSet presAssocID="{69C86081-B212-472F-AFF1-29B90638FB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64DAB4-D5D5-4E96-8898-16F9508CB010}" type="pres">
      <dgm:prSet presAssocID="{F9130B89-6A09-4EEB-846D-661E63A09D2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AC1EFE-19A0-466F-B5ED-1389E8F8C553}" type="pres">
      <dgm:prSet presAssocID="{61316170-1F96-482A-95A7-BC7113009BCB}" presName="sibTrans" presStyleCnt="0"/>
      <dgm:spPr/>
    </dgm:pt>
    <dgm:pt modelId="{A2733537-083F-47F5-BB9A-31DC0EAAFEC4}" type="pres">
      <dgm:prSet presAssocID="{C6554CD5-6C1E-466E-A2F5-3A3BB06CC8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55868-F8B7-4A74-A411-978E00998390}" type="pres">
      <dgm:prSet presAssocID="{C4531C1E-5FF0-4557-94F6-8583B6E342D2}" presName="sibTrans" presStyleCnt="0"/>
      <dgm:spPr/>
    </dgm:pt>
    <dgm:pt modelId="{3D5A5813-DF01-46A2-9752-42347DA4E007}" type="pres">
      <dgm:prSet presAssocID="{6A2C0B4D-48F3-4D3E-A541-3FE1923445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3292C7-9908-4944-A03D-7B78B011C70F}" type="pres">
      <dgm:prSet presAssocID="{9E7935F6-A990-4CF4-9CE2-AD1CB7BDB3D4}" presName="sibTrans" presStyleCnt="0"/>
      <dgm:spPr/>
    </dgm:pt>
    <dgm:pt modelId="{BEDA7F89-8878-4135-A74C-1E2D57B00238}" type="pres">
      <dgm:prSet presAssocID="{68C39460-0AD8-4426-B3D2-E7CB3D66BB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5B2BC2-B2C7-42CE-93A4-77E00008A45A}" type="pres">
      <dgm:prSet presAssocID="{2764CFE2-107D-428A-A487-B2566BDD549F}" presName="sibTrans" presStyleCnt="0"/>
      <dgm:spPr/>
    </dgm:pt>
    <dgm:pt modelId="{CEE30B2C-7242-472E-B855-F7E997EC2763}" type="pres">
      <dgm:prSet presAssocID="{D491AF76-0EFD-4838-B9BC-3ABBECCEB5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74BDFB-0AB0-4459-82E5-D8F41B28724A}" type="pres">
      <dgm:prSet presAssocID="{A67EF2FA-BF0D-4A73-AB00-E9FFA4E7714A}" presName="sibTrans" presStyleCnt="0"/>
      <dgm:spPr/>
    </dgm:pt>
    <dgm:pt modelId="{DE8CBE1E-9042-4025-8600-82287C087DFD}" type="pres">
      <dgm:prSet presAssocID="{44FD389B-6915-4E1B-B514-A2558CFA01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6A71D2-4213-47F0-B79E-D03E326FDB0F}" srcId="{69C86081-B212-472F-AFF1-29B90638FBEB}" destId="{44FD389B-6915-4E1B-B514-A2558CFA014F}" srcOrd="5" destOrd="0" parTransId="{430BEDD2-CEC7-4DAA-86CB-B3412544F395}" sibTransId="{93E05427-813A-4E35-B482-FC93D7BBCE27}"/>
    <dgm:cxn modelId="{D9888DCA-F8AB-45C0-B0ED-22FBDD77886C}" type="presOf" srcId="{68C39460-0AD8-4426-B3D2-E7CB3D66BBBA}" destId="{BEDA7F89-8878-4135-A74C-1E2D57B00238}" srcOrd="0" destOrd="0" presId="urn:microsoft.com/office/officeart/2005/8/layout/default"/>
    <dgm:cxn modelId="{8AB8A4F8-1949-4FFC-B25A-1F0944AD937E}" srcId="{69C86081-B212-472F-AFF1-29B90638FBEB}" destId="{6A2C0B4D-48F3-4D3E-A541-3FE192344538}" srcOrd="2" destOrd="0" parTransId="{C6921E0E-1021-49F6-98DC-90990F2CD055}" sibTransId="{9E7935F6-A990-4CF4-9CE2-AD1CB7BDB3D4}"/>
    <dgm:cxn modelId="{0A034D7B-3A40-43C0-9CC1-539E4046D0F3}" type="presOf" srcId="{D491AF76-0EFD-4838-B9BC-3ABBECCEB5D8}" destId="{CEE30B2C-7242-472E-B855-F7E997EC2763}" srcOrd="0" destOrd="0" presId="urn:microsoft.com/office/officeart/2005/8/layout/default"/>
    <dgm:cxn modelId="{710E7DD0-74C8-41B9-A0EB-239DCD686A46}" type="presOf" srcId="{C6554CD5-6C1E-466E-A2F5-3A3BB06CC88A}" destId="{A2733537-083F-47F5-BB9A-31DC0EAAFEC4}" srcOrd="0" destOrd="0" presId="urn:microsoft.com/office/officeart/2005/8/layout/default"/>
    <dgm:cxn modelId="{7A3E8D0E-FC35-43DF-8816-01FE8C6F9574}" srcId="{69C86081-B212-472F-AFF1-29B90638FBEB}" destId="{68C39460-0AD8-4426-B3D2-E7CB3D66BBBA}" srcOrd="3" destOrd="0" parTransId="{C3832F05-9DA7-444F-A0B6-3C433A6460C0}" sibTransId="{2764CFE2-107D-428A-A487-B2566BDD549F}"/>
    <dgm:cxn modelId="{7ABFD2D6-ABEC-45E9-A6AC-BC82AFAE1F4F}" srcId="{69C86081-B212-472F-AFF1-29B90638FBEB}" destId="{F9130B89-6A09-4EEB-846D-661E63A09D29}" srcOrd="0" destOrd="0" parTransId="{CC4B42E7-685E-4B19-8FF0-250685C81B9C}" sibTransId="{61316170-1F96-482A-95A7-BC7113009BCB}"/>
    <dgm:cxn modelId="{5CA8B030-008C-4103-9608-45E6D74E31D3}" type="presOf" srcId="{69C86081-B212-472F-AFF1-29B90638FBEB}" destId="{49665069-19B5-4E3E-8A64-78429165ED49}" srcOrd="0" destOrd="0" presId="urn:microsoft.com/office/officeart/2005/8/layout/default"/>
    <dgm:cxn modelId="{873F85D6-E371-44A9-A574-E01FF614C00B}" type="presOf" srcId="{6A2C0B4D-48F3-4D3E-A541-3FE192344538}" destId="{3D5A5813-DF01-46A2-9752-42347DA4E007}" srcOrd="0" destOrd="0" presId="urn:microsoft.com/office/officeart/2005/8/layout/default"/>
    <dgm:cxn modelId="{7F6B6C6E-DEB8-4536-99E2-58CDD29450CC}" srcId="{69C86081-B212-472F-AFF1-29B90638FBEB}" destId="{C6554CD5-6C1E-466E-A2F5-3A3BB06CC88A}" srcOrd="1" destOrd="0" parTransId="{E35EE50D-328A-4AA3-B2BB-FE64CC4745A5}" sibTransId="{C4531C1E-5FF0-4557-94F6-8583B6E342D2}"/>
    <dgm:cxn modelId="{36E89ADD-F6DD-4D04-B235-CFED78FE87A1}" type="presOf" srcId="{F9130B89-6A09-4EEB-846D-661E63A09D29}" destId="{4F64DAB4-D5D5-4E96-8898-16F9508CB010}" srcOrd="0" destOrd="0" presId="urn:microsoft.com/office/officeart/2005/8/layout/default"/>
    <dgm:cxn modelId="{A3CB3FE4-FE75-45BC-BD35-9E08FE38077F}" type="presOf" srcId="{44FD389B-6915-4E1B-B514-A2558CFA014F}" destId="{DE8CBE1E-9042-4025-8600-82287C087DFD}" srcOrd="0" destOrd="0" presId="urn:microsoft.com/office/officeart/2005/8/layout/default"/>
    <dgm:cxn modelId="{99D84DCA-A17E-4AF0-945C-0C3337AD84A0}" srcId="{69C86081-B212-472F-AFF1-29B90638FBEB}" destId="{D491AF76-0EFD-4838-B9BC-3ABBECCEB5D8}" srcOrd="4" destOrd="0" parTransId="{C5E3BCBA-9738-427E-8ECD-7069B0D97F10}" sibTransId="{A67EF2FA-BF0D-4A73-AB00-E9FFA4E7714A}"/>
    <dgm:cxn modelId="{35886AA1-A2BE-42E5-9EA5-A99DBB3F852C}" type="presParOf" srcId="{49665069-19B5-4E3E-8A64-78429165ED49}" destId="{4F64DAB4-D5D5-4E96-8898-16F9508CB010}" srcOrd="0" destOrd="0" presId="urn:microsoft.com/office/officeart/2005/8/layout/default"/>
    <dgm:cxn modelId="{6ADCA143-6CDB-49B8-A7E0-0F1AABB08836}" type="presParOf" srcId="{49665069-19B5-4E3E-8A64-78429165ED49}" destId="{47AC1EFE-19A0-466F-B5ED-1389E8F8C553}" srcOrd="1" destOrd="0" presId="urn:microsoft.com/office/officeart/2005/8/layout/default"/>
    <dgm:cxn modelId="{FE81728C-9A91-434D-A36C-3874DE2DE959}" type="presParOf" srcId="{49665069-19B5-4E3E-8A64-78429165ED49}" destId="{A2733537-083F-47F5-BB9A-31DC0EAAFEC4}" srcOrd="2" destOrd="0" presId="urn:microsoft.com/office/officeart/2005/8/layout/default"/>
    <dgm:cxn modelId="{E93992FC-EFC1-4BED-9FAA-F3BA92FEF2E6}" type="presParOf" srcId="{49665069-19B5-4E3E-8A64-78429165ED49}" destId="{D2A55868-F8B7-4A74-A411-978E00998390}" srcOrd="3" destOrd="0" presId="urn:microsoft.com/office/officeart/2005/8/layout/default"/>
    <dgm:cxn modelId="{D94320B1-391E-4DF8-8CA2-C5C3EB43A9A2}" type="presParOf" srcId="{49665069-19B5-4E3E-8A64-78429165ED49}" destId="{3D5A5813-DF01-46A2-9752-42347DA4E007}" srcOrd="4" destOrd="0" presId="urn:microsoft.com/office/officeart/2005/8/layout/default"/>
    <dgm:cxn modelId="{71CDE5E8-57A2-407D-891E-D6463A26C4AB}" type="presParOf" srcId="{49665069-19B5-4E3E-8A64-78429165ED49}" destId="{F63292C7-9908-4944-A03D-7B78B011C70F}" srcOrd="5" destOrd="0" presId="urn:microsoft.com/office/officeart/2005/8/layout/default"/>
    <dgm:cxn modelId="{777589FB-1E38-47B5-9F9D-E0E14639B730}" type="presParOf" srcId="{49665069-19B5-4E3E-8A64-78429165ED49}" destId="{BEDA7F89-8878-4135-A74C-1E2D57B00238}" srcOrd="6" destOrd="0" presId="urn:microsoft.com/office/officeart/2005/8/layout/default"/>
    <dgm:cxn modelId="{E3A95B1C-388C-42D6-8188-3238E1FBA12E}" type="presParOf" srcId="{49665069-19B5-4E3E-8A64-78429165ED49}" destId="{1A5B2BC2-B2C7-42CE-93A4-77E00008A45A}" srcOrd="7" destOrd="0" presId="urn:microsoft.com/office/officeart/2005/8/layout/default"/>
    <dgm:cxn modelId="{25952A3D-CBBB-4CA2-AF35-AC0AED7C2628}" type="presParOf" srcId="{49665069-19B5-4E3E-8A64-78429165ED49}" destId="{CEE30B2C-7242-472E-B855-F7E997EC2763}" srcOrd="8" destOrd="0" presId="urn:microsoft.com/office/officeart/2005/8/layout/default"/>
    <dgm:cxn modelId="{06E4902C-8D74-4041-A309-8884921130D2}" type="presParOf" srcId="{49665069-19B5-4E3E-8A64-78429165ED49}" destId="{AD74BDFB-0AB0-4459-82E5-D8F41B28724A}" srcOrd="9" destOrd="0" presId="urn:microsoft.com/office/officeart/2005/8/layout/default"/>
    <dgm:cxn modelId="{AAC4AA91-CED4-4818-A83C-CBBDCFA7DC18}" type="presParOf" srcId="{49665069-19B5-4E3E-8A64-78429165ED49}" destId="{DE8CBE1E-9042-4025-8600-82287C087D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B4F917-A8AB-462D-862A-49018B053AC6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D9D7774-AADC-4953-A4E7-7C2A9DAF96AC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accent4"/>
              </a:solidFill>
            </a:rPr>
            <a:t>Avantages</a:t>
          </a:r>
          <a:endParaRPr lang="fr-FR" sz="3200" b="1" dirty="0">
            <a:solidFill>
              <a:schemeClr val="accent4"/>
            </a:solidFill>
          </a:endParaRPr>
        </a:p>
      </dgm:t>
    </dgm:pt>
    <dgm:pt modelId="{0D87D884-F337-4D02-BC3D-10076A00A9AF}" type="parTrans" cxnId="{BE8B43BA-61BC-41B5-8831-BC8A638F49E7}">
      <dgm:prSet/>
      <dgm:spPr/>
      <dgm:t>
        <a:bodyPr/>
        <a:lstStyle/>
        <a:p>
          <a:endParaRPr lang="fr-FR"/>
        </a:p>
      </dgm:t>
    </dgm:pt>
    <dgm:pt modelId="{C6BA6095-4A53-43D7-8F36-65E33CAA23EA}" type="sibTrans" cxnId="{BE8B43BA-61BC-41B5-8831-BC8A638F49E7}">
      <dgm:prSet/>
      <dgm:spPr/>
      <dgm:t>
        <a:bodyPr/>
        <a:lstStyle/>
        <a:p>
          <a:endParaRPr lang="fr-FR"/>
        </a:p>
      </dgm:t>
    </dgm:pt>
    <dgm:pt modelId="{E1818DFC-D4E5-4A1C-B092-99AA99BD23AC}">
      <dgm:prSet phldrT="[Texte]" custT="1"/>
      <dgm:spPr/>
      <dgm:t>
        <a:bodyPr/>
        <a:lstStyle/>
        <a:p>
          <a:r>
            <a:rPr lang="fr-FR" sz="2400" dirty="0" smtClean="0"/>
            <a:t>Labos + scripts</a:t>
          </a:r>
          <a:endParaRPr lang="fr-FR" sz="2400" dirty="0"/>
        </a:p>
      </dgm:t>
    </dgm:pt>
    <dgm:pt modelId="{66B5F3C8-5C87-4247-8923-9354E6D4CC8F}" type="parTrans" cxnId="{EC8B2503-4A1B-4315-9A72-469316D3B8A6}">
      <dgm:prSet/>
      <dgm:spPr/>
      <dgm:t>
        <a:bodyPr/>
        <a:lstStyle/>
        <a:p>
          <a:endParaRPr lang="fr-FR"/>
        </a:p>
      </dgm:t>
    </dgm:pt>
    <dgm:pt modelId="{5D4821FE-0AEC-4423-B941-5C5949DB51E0}" type="sibTrans" cxnId="{EC8B2503-4A1B-4315-9A72-469316D3B8A6}">
      <dgm:prSet/>
      <dgm:spPr/>
      <dgm:t>
        <a:bodyPr/>
        <a:lstStyle/>
        <a:p>
          <a:endParaRPr lang="fr-FR"/>
        </a:p>
      </dgm:t>
    </dgm:pt>
    <dgm:pt modelId="{E117A8D3-3D11-4ECC-9A68-781733A7CD05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accent3"/>
              </a:solidFill>
            </a:rPr>
            <a:t>Faiblesses</a:t>
          </a:r>
          <a:endParaRPr lang="fr-FR" sz="3200" b="1" dirty="0">
            <a:solidFill>
              <a:schemeClr val="accent3"/>
            </a:solidFill>
          </a:endParaRPr>
        </a:p>
      </dgm:t>
    </dgm:pt>
    <dgm:pt modelId="{B28304EF-4DAE-49FC-8C00-1FFCBDF5A086}" type="parTrans" cxnId="{78D22D63-8112-4735-A6D7-A635B16C46FD}">
      <dgm:prSet/>
      <dgm:spPr/>
      <dgm:t>
        <a:bodyPr/>
        <a:lstStyle/>
        <a:p>
          <a:endParaRPr lang="fr-FR"/>
        </a:p>
      </dgm:t>
    </dgm:pt>
    <dgm:pt modelId="{6C898BDE-49C2-4B75-8A2E-1CB24E71CF40}" type="sibTrans" cxnId="{78D22D63-8112-4735-A6D7-A635B16C46FD}">
      <dgm:prSet/>
      <dgm:spPr/>
      <dgm:t>
        <a:bodyPr/>
        <a:lstStyle/>
        <a:p>
          <a:endParaRPr lang="fr-FR"/>
        </a:p>
      </dgm:t>
    </dgm:pt>
    <dgm:pt modelId="{3A3735FA-8DCB-49F7-8B84-9A4683E4E707}">
      <dgm:prSet phldrT="[Texte]" custT="1"/>
      <dgm:spPr/>
      <dgm:t>
        <a:bodyPr/>
        <a:lstStyle/>
        <a:p>
          <a:r>
            <a:rPr lang="fr-FR" sz="2400" dirty="0" smtClean="0"/>
            <a:t>Styles pauvres</a:t>
          </a:r>
          <a:endParaRPr lang="fr-FR" sz="2400" dirty="0"/>
        </a:p>
      </dgm:t>
    </dgm:pt>
    <dgm:pt modelId="{24128DDD-0A56-44EE-818E-1BA5CE8471E6}" type="parTrans" cxnId="{F395D6F7-5CAA-4827-A517-C3D5091287EF}">
      <dgm:prSet/>
      <dgm:spPr/>
      <dgm:t>
        <a:bodyPr/>
        <a:lstStyle/>
        <a:p>
          <a:endParaRPr lang="fr-FR"/>
        </a:p>
      </dgm:t>
    </dgm:pt>
    <dgm:pt modelId="{070FC0F9-38A6-4933-8300-049E209F15B8}" type="sibTrans" cxnId="{F395D6F7-5CAA-4827-A517-C3D5091287EF}">
      <dgm:prSet/>
      <dgm:spPr/>
      <dgm:t>
        <a:bodyPr/>
        <a:lstStyle/>
        <a:p>
          <a:endParaRPr lang="fr-FR"/>
        </a:p>
      </dgm:t>
    </dgm:pt>
    <dgm:pt modelId="{A441ED92-4EDF-405F-BE7B-A8151B21C115}">
      <dgm:prSet phldrT="[Texte]" custT="1"/>
      <dgm:spPr/>
      <dgm:t>
        <a:bodyPr/>
        <a:lstStyle/>
        <a:p>
          <a:r>
            <a:rPr lang="fr-FR" sz="2400" dirty="0" smtClean="0"/>
            <a:t>Ergonomie</a:t>
          </a:r>
          <a:endParaRPr lang="fr-FR" sz="2400" dirty="0"/>
        </a:p>
      </dgm:t>
    </dgm:pt>
    <dgm:pt modelId="{E918DA07-CE04-445D-84F7-2230D58F0EFF}" type="parTrans" cxnId="{B776E57F-8DA0-4067-84F6-D2075E56C3F1}">
      <dgm:prSet/>
      <dgm:spPr/>
      <dgm:t>
        <a:bodyPr/>
        <a:lstStyle/>
        <a:p>
          <a:endParaRPr lang="fr-FR"/>
        </a:p>
      </dgm:t>
    </dgm:pt>
    <dgm:pt modelId="{FD85963F-12D2-49C7-908A-9031EC0CDB99}" type="sibTrans" cxnId="{B776E57F-8DA0-4067-84F6-D2075E56C3F1}">
      <dgm:prSet/>
      <dgm:spPr/>
      <dgm:t>
        <a:bodyPr/>
        <a:lstStyle/>
        <a:p>
          <a:endParaRPr lang="fr-FR"/>
        </a:p>
      </dgm:t>
    </dgm:pt>
    <dgm:pt modelId="{BB9ACF41-33CD-47D2-A325-DCD76C7BFD78}">
      <dgm:prSet phldrT="[Texte]" custT="1"/>
      <dgm:spPr/>
      <dgm:t>
        <a:bodyPr/>
        <a:lstStyle/>
        <a:p>
          <a:r>
            <a:rPr lang="fr-FR" sz="2400" dirty="0" smtClean="0"/>
            <a:t>Gratuité</a:t>
          </a:r>
          <a:endParaRPr lang="fr-FR" sz="2400" dirty="0"/>
        </a:p>
      </dgm:t>
    </dgm:pt>
    <dgm:pt modelId="{A392F69D-65F9-4E32-B7DB-F13D9C1C0516}" type="parTrans" cxnId="{EE310623-86E4-4ACF-A4E1-9D2DFCC4C8A1}">
      <dgm:prSet/>
      <dgm:spPr/>
      <dgm:t>
        <a:bodyPr/>
        <a:lstStyle/>
        <a:p>
          <a:endParaRPr lang="fr-FR"/>
        </a:p>
      </dgm:t>
    </dgm:pt>
    <dgm:pt modelId="{D542EA04-6633-497E-90F4-1F1125C8C520}" type="sibTrans" cxnId="{EE310623-86E4-4ACF-A4E1-9D2DFCC4C8A1}">
      <dgm:prSet/>
      <dgm:spPr/>
      <dgm:t>
        <a:bodyPr/>
        <a:lstStyle/>
        <a:p>
          <a:endParaRPr lang="fr-FR"/>
        </a:p>
      </dgm:t>
    </dgm:pt>
    <dgm:pt modelId="{2EA63563-FAA3-4283-9F4A-1D97D78B4524}">
      <dgm:prSet phldrT="[Texte]" custT="1"/>
      <dgm:spPr/>
      <dgm:t>
        <a:bodyPr/>
        <a:lstStyle/>
        <a:p>
          <a:r>
            <a:rPr lang="fr-FR" sz="2400" dirty="0" smtClean="0"/>
            <a:t>Accessibilité</a:t>
          </a:r>
          <a:endParaRPr lang="fr-FR" sz="2400" dirty="0"/>
        </a:p>
      </dgm:t>
    </dgm:pt>
    <dgm:pt modelId="{F7AF383F-715A-4CE5-9B65-2CE2B44E833F}" type="parTrans" cxnId="{0BA2C874-96A3-4AFF-A433-6829C3D8419E}">
      <dgm:prSet/>
      <dgm:spPr/>
      <dgm:t>
        <a:bodyPr/>
        <a:lstStyle/>
        <a:p>
          <a:endParaRPr lang="fr-FR"/>
        </a:p>
      </dgm:t>
    </dgm:pt>
    <dgm:pt modelId="{A548E128-7018-465F-A067-D2C26594783D}" type="sibTrans" cxnId="{0BA2C874-96A3-4AFF-A433-6829C3D8419E}">
      <dgm:prSet/>
      <dgm:spPr/>
      <dgm:t>
        <a:bodyPr/>
        <a:lstStyle/>
        <a:p>
          <a:endParaRPr lang="fr-FR"/>
        </a:p>
      </dgm:t>
    </dgm:pt>
    <dgm:pt modelId="{8C60CC6D-7C6D-433A-ACBC-01F8D2FCC89C}">
      <dgm:prSet phldrT="[Texte]" custT="1"/>
      <dgm:spPr/>
      <dgm:t>
        <a:bodyPr/>
        <a:lstStyle/>
        <a:p>
          <a:r>
            <a:rPr lang="fr-FR" sz="2400" dirty="0" smtClean="0"/>
            <a:t>Notifications / espace</a:t>
          </a:r>
          <a:endParaRPr lang="fr-FR" sz="2400" dirty="0"/>
        </a:p>
      </dgm:t>
    </dgm:pt>
    <dgm:pt modelId="{A7F986CD-FAE5-4DD2-9189-8E62BDDCB281}" type="parTrans" cxnId="{43C7D5AF-0D78-45D2-961F-C0E96C43D172}">
      <dgm:prSet/>
      <dgm:spPr/>
      <dgm:t>
        <a:bodyPr/>
        <a:lstStyle/>
        <a:p>
          <a:endParaRPr lang="fr-FR"/>
        </a:p>
      </dgm:t>
    </dgm:pt>
    <dgm:pt modelId="{19E62BE3-3952-423C-AFB3-2B510A6EB064}" type="sibTrans" cxnId="{43C7D5AF-0D78-45D2-961F-C0E96C43D172}">
      <dgm:prSet/>
      <dgm:spPr/>
      <dgm:t>
        <a:bodyPr/>
        <a:lstStyle/>
        <a:p>
          <a:endParaRPr lang="fr-FR"/>
        </a:p>
      </dgm:t>
    </dgm:pt>
    <dgm:pt modelId="{28026F28-FC81-4B91-908D-F8291D985C2F}">
      <dgm:prSet phldrT="[Texte]"/>
      <dgm:spPr/>
      <dgm:t>
        <a:bodyPr/>
        <a:lstStyle/>
        <a:p>
          <a:endParaRPr lang="fr-FR" sz="2000" dirty="0"/>
        </a:p>
      </dgm:t>
    </dgm:pt>
    <dgm:pt modelId="{0B2BEEF0-47D8-4335-BC61-68FE055F7FB0}" type="parTrans" cxnId="{03FACB55-6B06-436B-95CB-48BBEE84BB6E}">
      <dgm:prSet/>
      <dgm:spPr/>
      <dgm:t>
        <a:bodyPr/>
        <a:lstStyle/>
        <a:p>
          <a:endParaRPr lang="fr-FR"/>
        </a:p>
      </dgm:t>
    </dgm:pt>
    <dgm:pt modelId="{F229E49F-C74F-4931-912B-208B45A50158}" type="sibTrans" cxnId="{03FACB55-6B06-436B-95CB-48BBEE84BB6E}">
      <dgm:prSet/>
      <dgm:spPr/>
      <dgm:t>
        <a:bodyPr/>
        <a:lstStyle/>
        <a:p>
          <a:endParaRPr lang="fr-FR"/>
        </a:p>
      </dgm:t>
    </dgm:pt>
    <dgm:pt modelId="{3FF0B57A-B2B6-46F2-A123-63CA07CBB5B5}">
      <dgm:prSet phldrT="[Texte]" custT="1"/>
      <dgm:spPr/>
      <dgm:t>
        <a:bodyPr/>
        <a:lstStyle/>
        <a:p>
          <a:r>
            <a:rPr lang="fr-FR" sz="2400" dirty="0" smtClean="0"/>
            <a:t>Rien pour la gestion de projet</a:t>
          </a:r>
          <a:endParaRPr lang="fr-FR" sz="2400" dirty="0"/>
        </a:p>
      </dgm:t>
    </dgm:pt>
    <dgm:pt modelId="{CF599781-1AC7-4238-B85B-C34A71A470D1}" type="parTrans" cxnId="{D19913AD-078A-4245-BD26-ABD6F8ECB16B}">
      <dgm:prSet/>
      <dgm:spPr/>
      <dgm:t>
        <a:bodyPr/>
        <a:lstStyle/>
        <a:p>
          <a:endParaRPr lang="fr-FR"/>
        </a:p>
      </dgm:t>
    </dgm:pt>
    <dgm:pt modelId="{E7178565-31E5-483C-AD60-A9FF873D575A}" type="sibTrans" cxnId="{D19913AD-078A-4245-BD26-ABD6F8ECB16B}">
      <dgm:prSet/>
      <dgm:spPr/>
      <dgm:t>
        <a:bodyPr/>
        <a:lstStyle/>
        <a:p>
          <a:endParaRPr lang="fr-FR"/>
        </a:p>
      </dgm:t>
    </dgm:pt>
    <dgm:pt modelId="{CEF8B653-4CAE-4407-9E09-0508A52B942F}">
      <dgm:prSet phldrT="[Texte]" custT="1"/>
      <dgm:spPr/>
      <dgm:t>
        <a:bodyPr/>
        <a:lstStyle/>
        <a:p>
          <a:r>
            <a:rPr lang="fr-FR" sz="2400" dirty="0" smtClean="0"/>
            <a:t>Collaboration</a:t>
          </a:r>
          <a:endParaRPr lang="fr-FR" sz="2400" dirty="0"/>
        </a:p>
      </dgm:t>
    </dgm:pt>
    <dgm:pt modelId="{7DAD079B-64FD-4705-89A4-F069B515E59D}" type="parTrans" cxnId="{F0D85829-A07C-41AA-954D-93CDC37A42FD}">
      <dgm:prSet/>
      <dgm:spPr/>
      <dgm:t>
        <a:bodyPr/>
        <a:lstStyle/>
        <a:p>
          <a:endParaRPr lang="fr-FR"/>
        </a:p>
      </dgm:t>
    </dgm:pt>
    <dgm:pt modelId="{A884344B-10B3-4D93-BA4B-51AA98888C77}" type="sibTrans" cxnId="{F0D85829-A07C-41AA-954D-93CDC37A42FD}">
      <dgm:prSet/>
      <dgm:spPr/>
      <dgm:t>
        <a:bodyPr/>
        <a:lstStyle/>
        <a:p>
          <a:endParaRPr lang="fr-FR"/>
        </a:p>
      </dgm:t>
    </dgm:pt>
    <dgm:pt modelId="{780E2950-93F8-4149-92F4-AFC322FADFC0}" type="pres">
      <dgm:prSet presAssocID="{71B4F917-A8AB-462D-862A-49018B053A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18EE65A-F7B9-4052-BD8C-AFA9C8072A92}" type="pres">
      <dgm:prSet presAssocID="{71B4F917-A8AB-462D-862A-49018B053AC6}" presName="divider" presStyleLbl="fgShp" presStyleIdx="0" presStyleCnt="1"/>
      <dgm:spPr/>
    </dgm:pt>
    <dgm:pt modelId="{3528D462-FA7D-4489-B456-B110AF6CFA74}" type="pres">
      <dgm:prSet presAssocID="{1D9D7774-AADC-4953-A4E7-7C2A9DAF96AC}" presName="downArrow" presStyleLbl="node1" presStyleIdx="0" presStyleCnt="2"/>
      <dgm:spPr/>
    </dgm:pt>
    <dgm:pt modelId="{58CBE38E-B293-4F85-B0C8-A952F4FC70E5}" type="pres">
      <dgm:prSet presAssocID="{1D9D7774-AADC-4953-A4E7-7C2A9DAF96AC}" presName="downArrowText" presStyleLbl="revTx" presStyleIdx="0" presStyleCnt="2" custScaleX="1578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A10A22-B249-40AE-BDCD-A8A488524823}" type="pres">
      <dgm:prSet presAssocID="{E117A8D3-3D11-4ECC-9A68-781733A7CD05}" presName="upArrow" presStyleLbl="node1" presStyleIdx="1" presStyleCnt="2"/>
      <dgm:spPr>
        <a:solidFill>
          <a:schemeClr val="accent3"/>
        </a:solidFill>
      </dgm:spPr>
      <dgm:t>
        <a:bodyPr/>
        <a:lstStyle/>
        <a:p>
          <a:endParaRPr lang="fr-FR"/>
        </a:p>
      </dgm:t>
    </dgm:pt>
    <dgm:pt modelId="{9FF85AB1-515F-46B3-8575-22752FED4D54}" type="pres">
      <dgm:prSet presAssocID="{E117A8D3-3D11-4ECC-9A68-781733A7CD05}" presName="upArrowText" presStyleLbl="revTx" presStyleIdx="1" presStyleCnt="2" custScaleX="1832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A2C874-96A3-4AFF-A433-6829C3D8419E}" srcId="{1D9D7774-AADC-4953-A4E7-7C2A9DAF96AC}" destId="{2EA63563-FAA3-4283-9F4A-1D97D78B4524}" srcOrd="1" destOrd="0" parTransId="{F7AF383F-715A-4CE5-9B65-2CE2B44E833F}" sibTransId="{A548E128-7018-465F-A067-D2C26594783D}"/>
    <dgm:cxn modelId="{BE8B43BA-61BC-41B5-8831-BC8A638F49E7}" srcId="{71B4F917-A8AB-462D-862A-49018B053AC6}" destId="{1D9D7774-AADC-4953-A4E7-7C2A9DAF96AC}" srcOrd="0" destOrd="0" parTransId="{0D87D884-F337-4D02-BC3D-10076A00A9AF}" sibTransId="{C6BA6095-4A53-43D7-8F36-65E33CAA23EA}"/>
    <dgm:cxn modelId="{E2A11958-26E3-4068-9E4A-37A5081FD6E2}" type="presOf" srcId="{A441ED92-4EDF-405F-BE7B-A8151B21C115}" destId="{9FF85AB1-515F-46B3-8575-22752FED4D54}" srcOrd="0" destOrd="2" presId="urn:microsoft.com/office/officeart/2005/8/layout/arrow3"/>
    <dgm:cxn modelId="{475FAEAF-78BA-43AC-BB51-A1DA46A9F206}" type="presOf" srcId="{CEF8B653-4CAE-4407-9E09-0508A52B942F}" destId="{58CBE38E-B293-4F85-B0C8-A952F4FC70E5}" srcOrd="0" destOrd="3" presId="urn:microsoft.com/office/officeart/2005/8/layout/arrow3"/>
    <dgm:cxn modelId="{B776E57F-8DA0-4067-84F6-D2075E56C3F1}" srcId="{E117A8D3-3D11-4ECC-9A68-781733A7CD05}" destId="{A441ED92-4EDF-405F-BE7B-A8151B21C115}" srcOrd="1" destOrd="0" parTransId="{E918DA07-CE04-445D-84F7-2230D58F0EFF}" sibTransId="{FD85963F-12D2-49C7-908A-9031EC0CDB99}"/>
    <dgm:cxn modelId="{EC8B2503-4A1B-4315-9A72-469316D3B8A6}" srcId="{1D9D7774-AADC-4953-A4E7-7C2A9DAF96AC}" destId="{E1818DFC-D4E5-4A1C-B092-99AA99BD23AC}" srcOrd="4" destOrd="0" parTransId="{66B5F3C8-5C87-4247-8923-9354E6D4CC8F}" sibTransId="{5D4821FE-0AEC-4423-B941-5C5949DB51E0}"/>
    <dgm:cxn modelId="{BA03B6F6-DBFE-46F8-A911-9A1E9CF20B63}" type="presOf" srcId="{3A3735FA-8DCB-49F7-8B84-9A4683E4E707}" destId="{9FF85AB1-515F-46B3-8575-22752FED4D54}" srcOrd="0" destOrd="1" presId="urn:microsoft.com/office/officeart/2005/8/layout/arrow3"/>
    <dgm:cxn modelId="{C548C54B-62AC-44B5-BCFA-83F9BEDF8F2D}" type="presOf" srcId="{E1818DFC-D4E5-4A1C-B092-99AA99BD23AC}" destId="{58CBE38E-B293-4F85-B0C8-A952F4FC70E5}" srcOrd="0" destOrd="5" presId="urn:microsoft.com/office/officeart/2005/8/layout/arrow3"/>
    <dgm:cxn modelId="{78D22D63-8112-4735-A6D7-A635B16C46FD}" srcId="{71B4F917-A8AB-462D-862A-49018B053AC6}" destId="{E117A8D3-3D11-4ECC-9A68-781733A7CD05}" srcOrd="1" destOrd="0" parTransId="{B28304EF-4DAE-49FC-8C00-1FFCBDF5A086}" sibTransId="{6C898BDE-49C2-4B75-8A2E-1CB24E71CF40}"/>
    <dgm:cxn modelId="{F395D6F7-5CAA-4827-A517-C3D5091287EF}" srcId="{E117A8D3-3D11-4ECC-9A68-781733A7CD05}" destId="{3A3735FA-8DCB-49F7-8B84-9A4683E4E707}" srcOrd="0" destOrd="0" parTransId="{24128DDD-0A56-44EE-818E-1BA5CE8471E6}" sibTransId="{070FC0F9-38A6-4933-8300-049E209F15B8}"/>
    <dgm:cxn modelId="{03FACB55-6B06-436B-95CB-48BBEE84BB6E}" srcId="{E117A8D3-3D11-4ECC-9A68-781733A7CD05}" destId="{28026F28-FC81-4B91-908D-F8291D985C2F}" srcOrd="3" destOrd="0" parTransId="{0B2BEEF0-47D8-4335-BC61-68FE055F7FB0}" sibTransId="{F229E49F-C74F-4931-912B-208B45A50158}"/>
    <dgm:cxn modelId="{DC355598-3F5E-4143-A597-56FA2ECE2150}" type="presOf" srcId="{2EA63563-FAA3-4283-9F4A-1D97D78B4524}" destId="{58CBE38E-B293-4F85-B0C8-A952F4FC70E5}" srcOrd="0" destOrd="2" presId="urn:microsoft.com/office/officeart/2005/8/layout/arrow3"/>
    <dgm:cxn modelId="{D19913AD-078A-4245-BD26-ABD6F8ECB16B}" srcId="{E117A8D3-3D11-4ECC-9A68-781733A7CD05}" destId="{3FF0B57A-B2B6-46F2-A123-63CA07CBB5B5}" srcOrd="2" destOrd="0" parTransId="{CF599781-1AC7-4238-B85B-C34A71A470D1}" sibTransId="{E7178565-31E5-483C-AD60-A9FF873D575A}"/>
    <dgm:cxn modelId="{8E8D92C0-3164-4558-9E76-C7E5FDF78987}" type="presOf" srcId="{3FF0B57A-B2B6-46F2-A123-63CA07CBB5B5}" destId="{9FF85AB1-515F-46B3-8575-22752FED4D54}" srcOrd="0" destOrd="3" presId="urn:microsoft.com/office/officeart/2005/8/layout/arrow3"/>
    <dgm:cxn modelId="{EE8E37D0-DAEA-4061-A240-12674B437F42}" type="presOf" srcId="{71B4F917-A8AB-462D-862A-49018B053AC6}" destId="{780E2950-93F8-4149-92F4-AFC322FADFC0}" srcOrd="0" destOrd="0" presId="urn:microsoft.com/office/officeart/2005/8/layout/arrow3"/>
    <dgm:cxn modelId="{EE310623-86E4-4ACF-A4E1-9D2DFCC4C8A1}" srcId="{1D9D7774-AADC-4953-A4E7-7C2A9DAF96AC}" destId="{BB9ACF41-33CD-47D2-A325-DCD76C7BFD78}" srcOrd="0" destOrd="0" parTransId="{A392F69D-65F9-4E32-B7DB-F13D9C1C0516}" sibTransId="{D542EA04-6633-497E-90F4-1F1125C8C520}"/>
    <dgm:cxn modelId="{43C7D5AF-0D78-45D2-961F-C0E96C43D172}" srcId="{1D9D7774-AADC-4953-A4E7-7C2A9DAF96AC}" destId="{8C60CC6D-7C6D-433A-ACBC-01F8D2FCC89C}" srcOrd="3" destOrd="0" parTransId="{A7F986CD-FAE5-4DD2-9189-8E62BDDCB281}" sibTransId="{19E62BE3-3952-423C-AFB3-2B510A6EB064}"/>
    <dgm:cxn modelId="{5A596D03-4C33-4CF9-BBFE-A381D88A8B09}" type="presOf" srcId="{8C60CC6D-7C6D-433A-ACBC-01F8D2FCC89C}" destId="{58CBE38E-B293-4F85-B0C8-A952F4FC70E5}" srcOrd="0" destOrd="4" presId="urn:microsoft.com/office/officeart/2005/8/layout/arrow3"/>
    <dgm:cxn modelId="{EC4D09C3-002C-4BE3-A322-A02B5C27D146}" type="presOf" srcId="{1D9D7774-AADC-4953-A4E7-7C2A9DAF96AC}" destId="{58CBE38E-B293-4F85-B0C8-A952F4FC70E5}" srcOrd="0" destOrd="0" presId="urn:microsoft.com/office/officeart/2005/8/layout/arrow3"/>
    <dgm:cxn modelId="{ADA7EEF6-30CE-462B-AA55-864D359F941D}" type="presOf" srcId="{E117A8D3-3D11-4ECC-9A68-781733A7CD05}" destId="{9FF85AB1-515F-46B3-8575-22752FED4D54}" srcOrd="0" destOrd="0" presId="urn:microsoft.com/office/officeart/2005/8/layout/arrow3"/>
    <dgm:cxn modelId="{064E4232-0955-49A8-B8C8-44C2FDD3CFDE}" type="presOf" srcId="{28026F28-FC81-4B91-908D-F8291D985C2F}" destId="{9FF85AB1-515F-46B3-8575-22752FED4D54}" srcOrd="0" destOrd="4" presId="urn:microsoft.com/office/officeart/2005/8/layout/arrow3"/>
    <dgm:cxn modelId="{F0D85829-A07C-41AA-954D-93CDC37A42FD}" srcId="{1D9D7774-AADC-4953-A4E7-7C2A9DAF96AC}" destId="{CEF8B653-4CAE-4407-9E09-0508A52B942F}" srcOrd="2" destOrd="0" parTransId="{7DAD079B-64FD-4705-89A4-F069B515E59D}" sibTransId="{A884344B-10B3-4D93-BA4B-51AA98888C77}"/>
    <dgm:cxn modelId="{20F0C273-1665-4C57-BB47-49B67AE270C4}" type="presOf" srcId="{BB9ACF41-33CD-47D2-A325-DCD76C7BFD78}" destId="{58CBE38E-B293-4F85-B0C8-A952F4FC70E5}" srcOrd="0" destOrd="1" presId="urn:microsoft.com/office/officeart/2005/8/layout/arrow3"/>
    <dgm:cxn modelId="{91D45C6A-CFC0-491D-B010-861F692846FC}" type="presParOf" srcId="{780E2950-93F8-4149-92F4-AFC322FADFC0}" destId="{418EE65A-F7B9-4052-BD8C-AFA9C8072A92}" srcOrd="0" destOrd="0" presId="urn:microsoft.com/office/officeart/2005/8/layout/arrow3"/>
    <dgm:cxn modelId="{19B85A81-DE6C-448C-A3C4-559B04FC56F7}" type="presParOf" srcId="{780E2950-93F8-4149-92F4-AFC322FADFC0}" destId="{3528D462-FA7D-4489-B456-B110AF6CFA74}" srcOrd="1" destOrd="0" presId="urn:microsoft.com/office/officeart/2005/8/layout/arrow3"/>
    <dgm:cxn modelId="{74136EB8-7A47-4B8E-9740-25226F2956BF}" type="presParOf" srcId="{780E2950-93F8-4149-92F4-AFC322FADFC0}" destId="{58CBE38E-B293-4F85-B0C8-A952F4FC70E5}" srcOrd="2" destOrd="0" presId="urn:microsoft.com/office/officeart/2005/8/layout/arrow3"/>
    <dgm:cxn modelId="{167551BD-0154-4F13-B1CF-4A7A50847D28}" type="presParOf" srcId="{780E2950-93F8-4149-92F4-AFC322FADFC0}" destId="{62A10A22-B249-40AE-BDCD-A8A488524823}" srcOrd="3" destOrd="0" presId="urn:microsoft.com/office/officeart/2005/8/layout/arrow3"/>
    <dgm:cxn modelId="{C71A9611-A4E5-4E4A-A607-9398CA8F7051}" type="presParOf" srcId="{780E2950-93F8-4149-92F4-AFC322FADFC0}" destId="{9FF85AB1-515F-46B3-8575-22752FED4D5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22584-C004-4F02-BBA2-8B03DE2D7140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0EFED40-96EE-42EF-ACFA-F3A1B50246F6}">
      <dgm:prSet phldrT="[Texte]" custT="1"/>
      <dgm:spPr/>
      <dgm:t>
        <a:bodyPr/>
        <a:lstStyle/>
        <a:p>
          <a:r>
            <a:rPr lang="fr-FR" sz="1400" b="1" dirty="0" smtClean="0"/>
            <a:t>Gérer un projet</a:t>
          </a:r>
          <a:endParaRPr lang="fr-FR" sz="1400" dirty="0"/>
        </a:p>
      </dgm:t>
    </dgm:pt>
    <dgm:pt modelId="{695DBF44-52CE-4778-96F0-5B99AE6FE5C8}" type="parTrans" cxnId="{87620CC4-E66E-441B-BB59-E45B49D57627}">
      <dgm:prSet/>
      <dgm:spPr/>
      <dgm:t>
        <a:bodyPr/>
        <a:lstStyle/>
        <a:p>
          <a:endParaRPr lang="fr-FR" sz="1400"/>
        </a:p>
      </dgm:t>
    </dgm:pt>
    <dgm:pt modelId="{ADCDE878-F127-464E-8A5B-65A848EF06DC}" type="sibTrans" cxnId="{87620CC4-E66E-441B-BB59-E45B49D57627}">
      <dgm:prSet/>
      <dgm:spPr/>
      <dgm:t>
        <a:bodyPr/>
        <a:lstStyle/>
        <a:p>
          <a:endParaRPr lang="fr-FR" sz="1400"/>
        </a:p>
      </dgm:t>
    </dgm:pt>
    <dgm:pt modelId="{16ABEF66-769C-4F4D-908C-BD4FB8F009CC}">
      <dgm:prSet phldrT="[Texte]" custT="1"/>
      <dgm:spPr/>
      <dgm:t>
        <a:bodyPr/>
        <a:lstStyle/>
        <a:p>
          <a:r>
            <a:rPr lang="fr-FR" sz="1800" b="1" dirty="0" smtClean="0"/>
            <a:t>Planifier</a:t>
          </a:r>
        </a:p>
      </dgm:t>
    </dgm:pt>
    <dgm:pt modelId="{A9C176CD-0803-4159-A5B1-6C3134C51719}" type="parTrans" cxnId="{FBE18EA5-6E4A-4220-8871-789123AEC516}">
      <dgm:prSet/>
      <dgm:spPr/>
      <dgm:t>
        <a:bodyPr/>
        <a:lstStyle/>
        <a:p>
          <a:endParaRPr lang="fr-FR" sz="1400"/>
        </a:p>
      </dgm:t>
    </dgm:pt>
    <dgm:pt modelId="{1B5BE056-A6A2-40CE-8F7E-AA6678D8033E}" type="sibTrans" cxnId="{FBE18EA5-6E4A-4220-8871-789123AEC516}">
      <dgm:prSet/>
      <dgm:spPr/>
      <dgm:t>
        <a:bodyPr/>
        <a:lstStyle/>
        <a:p>
          <a:endParaRPr lang="fr-FR" sz="1400"/>
        </a:p>
      </dgm:t>
    </dgm:pt>
    <dgm:pt modelId="{790420DA-D498-4D38-BE7C-5C3EEE96284E}">
      <dgm:prSet phldrT="[Texte]" custT="1"/>
      <dgm:spPr/>
      <dgm:t>
        <a:bodyPr/>
        <a:lstStyle/>
        <a:p>
          <a:r>
            <a:rPr lang="fr-FR" sz="1800" b="1" dirty="0" smtClean="0"/>
            <a:t>Centraliser</a:t>
          </a:r>
          <a:endParaRPr lang="fr-FR" sz="1800" dirty="0"/>
        </a:p>
      </dgm:t>
    </dgm:pt>
    <dgm:pt modelId="{3E66A7C7-AF15-42AC-84EC-DA6D5E1EFD92}" type="parTrans" cxnId="{19F225EF-708D-4C91-9904-19BB2607A56F}">
      <dgm:prSet/>
      <dgm:spPr/>
      <dgm:t>
        <a:bodyPr/>
        <a:lstStyle/>
        <a:p>
          <a:endParaRPr lang="fr-FR" sz="1400"/>
        </a:p>
      </dgm:t>
    </dgm:pt>
    <dgm:pt modelId="{03A64F54-E882-466D-88DB-4B788878CD39}" type="sibTrans" cxnId="{19F225EF-708D-4C91-9904-19BB2607A56F}">
      <dgm:prSet/>
      <dgm:spPr/>
      <dgm:t>
        <a:bodyPr/>
        <a:lstStyle/>
        <a:p>
          <a:endParaRPr lang="fr-FR" sz="1400"/>
        </a:p>
      </dgm:t>
    </dgm:pt>
    <dgm:pt modelId="{B500E7DA-B63D-413F-A7AD-7CD5363B6691}">
      <dgm:prSet phldrT="[Texte]" custT="1"/>
      <dgm:spPr/>
      <dgm:t>
        <a:bodyPr/>
        <a:lstStyle/>
        <a:p>
          <a:r>
            <a:rPr lang="fr-FR" sz="1800" b="1" dirty="0" smtClean="0"/>
            <a:t>Collaborer</a:t>
          </a:r>
          <a:endParaRPr lang="fr-FR" sz="1800" dirty="0"/>
        </a:p>
      </dgm:t>
    </dgm:pt>
    <dgm:pt modelId="{9964A24D-EB03-441B-BE0D-728442C63C38}" type="parTrans" cxnId="{4952C653-4D88-4A77-8C1F-24A5BD56C3C6}">
      <dgm:prSet/>
      <dgm:spPr/>
      <dgm:t>
        <a:bodyPr/>
        <a:lstStyle/>
        <a:p>
          <a:endParaRPr lang="fr-FR" sz="1400"/>
        </a:p>
      </dgm:t>
    </dgm:pt>
    <dgm:pt modelId="{3B97C21A-EFC2-4AB0-90A6-D5775E02B0DD}" type="sibTrans" cxnId="{4952C653-4D88-4A77-8C1F-24A5BD56C3C6}">
      <dgm:prSet/>
      <dgm:spPr/>
      <dgm:t>
        <a:bodyPr/>
        <a:lstStyle/>
        <a:p>
          <a:endParaRPr lang="fr-FR" sz="1400"/>
        </a:p>
      </dgm:t>
    </dgm:pt>
    <dgm:pt modelId="{C4C87671-3810-4E81-9125-5B840430799D}">
      <dgm:prSet phldrT="[Texte]" custT="1"/>
      <dgm:spPr/>
      <dgm:t>
        <a:bodyPr/>
        <a:lstStyle/>
        <a:p>
          <a:r>
            <a:rPr lang="fr-FR" sz="1800" b="1" dirty="0" smtClean="0"/>
            <a:t>Communiquer</a:t>
          </a:r>
        </a:p>
      </dgm:t>
    </dgm:pt>
    <dgm:pt modelId="{8328CFC7-3CDC-4C1F-9D22-F11291520757}" type="parTrans" cxnId="{B918D3CE-4490-499B-A77B-0CE7DCABC7C5}">
      <dgm:prSet/>
      <dgm:spPr/>
      <dgm:t>
        <a:bodyPr/>
        <a:lstStyle/>
        <a:p>
          <a:endParaRPr lang="fr-FR" sz="1400"/>
        </a:p>
      </dgm:t>
    </dgm:pt>
    <dgm:pt modelId="{22DB3CDB-7276-40F6-B295-9307832BFA34}" type="sibTrans" cxnId="{B918D3CE-4490-499B-A77B-0CE7DCABC7C5}">
      <dgm:prSet/>
      <dgm:spPr/>
      <dgm:t>
        <a:bodyPr/>
        <a:lstStyle/>
        <a:p>
          <a:endParaRPr lang="fr-FR" sz="1400"/>
        </a:p>
      </dgm:t>
    </dgm:pt>
    <dgm:pt modelId="{97DCC61A-F03C-4DF5-B529-59BCED856536}" type="pres">
      <dgm:prSet presAssocID="{43C22584-C004-4F02-BBA2-8B03DE2D71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5ACADF-2A5D-458D-8718-ADCE889AFCE4}" type="pres">
      <dgm:prSet presAssocID="{43C22584-C004-4F02-BBA2-8B03DE2D7140}" presName="matrix" presStyleCnt="0"/>
      <dgm:spPr/>
      <dgm:t>
        <a:bodyPr/>
        <a:lstStyle/>
        <a:p>
          <a:endParaRPr lang="fr-FR"/>
        </a:p>
      </dgm:t>
    </dgm:pt>
    <dgm:pt modelId="{15715933-6BE3-4698-BDF5-51C38C655050}" type="pres">
      <dgm:prSet presAssocID="{43C22584-C004-4F02-BBA2-8B03DE2D7140}" presName="tile1" presStyleLbl="node1" presStyleIdx="0" presStyleCnt="4"/>
      <dgm:spPr/>
      <dgm:t>
        <a:bodyPr/>
        <a:lstStyle/>
        <a:p>
          <a:endParaRPr lang="fr-FR"/>
        </a:p>
      </dgm:t>
    </dgm:pt>
    <dgm:pt modelId="{8FF69074-2D0B-47A2-8345-FBBBD3558B6D}" type="pres">
      <dgm:prSet presAssocID="{43C22584-C004-4F02-BBA2-8B03DE2D71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924B5-1FB2-44C8-A29F-A6D8838F492E}" type="pres">
      <dgm:prSet presAssocID="{43C22584-C004-4F02-BBA2-8B03DE2D7140}" presName="tile2" presStyleLbl="node1" presStyleIdx="1" presStyleCnt="4"/>
      <dgm:spPr/>
      <dgm:t>
        <a:bodyPr/>
        <a:lstStyle/>
        <a:p>
          <a:endParaRPr lang="fr-FR"/>
        </a:p>
      </dgm:t>
    </dgm:pt>
    <dgm:pt modelId="{7516B9CD-32DE-46AC-BA3D-04F21ACB9D1E}" type="pres">
      <dgm:prSet presAssocID="{43C22584-C004-4F02-BBA2-8B03DE2D71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2385BF-07E3-4C8D-BDF1-CC6642C0ABFB}" type="pres">
      <dgm:prSet presAssocID="{43C22584-C004-4F02-BBA2-8B03DE2D7140}" presName="tile3" presStyleLbl="node1" presStyleIdx="2" presStyleCnt="4"/>
      <dgm:spPr/>
      <dgm:t>
        <a:bodyPr/>
        <a:lstStyle/>
        <a:p>
          <a:endParaRPr lang="fr-FR"/>
        </a:p>
      </dgm:t>
    </dgm:pt>
    <dgm:pt modelId="{8888588B-ACE6-44FF-B33D-BDCA1DF27DC6}" type="pres">
      <dgm:prSet presAssocID="{43C22584-C004-4F02-BBA2-8B03DE2D71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D442-0972-402E-B431-810441C45DBC}" type="pres">
      <dgm:prSet presAssocID="{43C22584-C004-4F02-BBA2-8B03DE2D7140}" presName="tile4" presStyleLbl="node1" presStyleIdx="3" presStyleCnt="4"/>
      <dgm:spPr/>
      <dgm:t>
        <a:bodyPr/>
        <a:lstStyle/>
        <a:p>
          <a:endParaRPr lang="fr-FR"/>
        </a:p>
      </dgm:t>
    </dgm:pt>
    <dgm:pt modelId="{50793C11-F206-47A2-9DC3-AFFAE4E347F3}" type="pres">
      <dgm:prSet presAssocID="{43C22584-C004-4F02-BBA2-8B03DE2D71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E31E54-98E0-4D3D-881F-1037771CC4E7}" type="pres">
      <dgm:prSet presAssocID="{43C22584-C004-4F02-BBA2-8B03DE2D714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596E7EA2-3AE1-449C-8A3B-643750AF8856}" type="presOf" srcId="{C4C87671-3810-4E81-9125-5B840430799D}" destId="{7516B9CD-32DE-46AC-BA3D-04F21ACB9D1E}" srcOrd="1" destOrd="0" presId="urn:microsoft.com/office/officeart/2005/8/layout/matrix1"/>
    <dgm:cxn modelId="{B918D3CE-4490-499B-A77B-0CE7DCABC7C5}" srcId="{30EFED40-96EE-42EF-ACFA-F3A1B50246F6}" destId="{C4C87671-3810-4E81-9125-5B840430799D}" srcOrd="1" destOrd="0" parTransId="{8328CFC7-3CDC-4C1F-9D22-F11291520757}" sibTransId="{22DB3CDB-7276-40F6-B295-9307832BFA34}"/>
    <dgm:cxn modelId="{4952C653-4D88-4A77-8C1F-24A5BD56C3C6}" srcId="{30EFED40-96EE-42EF-ACFA-F3A1B50246F6}" destId="{B500E7DA-B63D-413F-A7AD-7CD5363B6691}" srcOrd="3" destOrd="0" parTransId="{9964A24D-EB03-441B-BE0D-728442C63C38}" sibTransId="{3B97C21A-EFC2-4AB0-90A6-D5775E02B0DD}"/>
    <dgm:cxn modelId="{19F225EF-708D-4C91-9904-19BB2607A56F}" srcId="{30EFED40-96EE-42EF-ACFA-F3A1B50246F6}" destId="{790420DA-D498-4D38-BE7C-5C3EEE96284E}" srcOrd="2" destOrd="0" parTransId="{3E66A7C7-AF15-42AC-84EC-DA6D5E1EFD92}" sibTransId="{03A64F54-E882-466D-88DB-4B788878CD39}"/>
    <dgm:cxn modelId="{6AE21AB9-0D76-43DD-A8DE-B0CC8603A16D}" type="presOf" srcId="{C4C87671-3810-4E81-9125-5B840430799D}" destId="{EDF924B5-1FB2-44C8-A29F-A6D8838F492E}" srcOrd="0" destOrd="0" presId="urn:microsoft.com/office/officeart/2005/8/layout/matrix1"/>
    <dgm:cxn modelId="{FBE18EA5-6E4A-4220-8871-789123AEC516}" srcId="{30EFED40-96EE-42EF-ACFA-F3A1B50246F6}" destId="{16ABEF66-769C-4F4D-908C-BD4FB8F009CC}" srcOrd="0" destOrd="0" parTransId="{A9C176CD-0803-4159-A5B1-6C3134C51719}" sibTransId="{1B5BE056-A6A2-40CE-8F7E-AA6678D8033E}"/>
    <dgm:cxn modelId="{CE66AC8F-B21D-4BA2-9F9A-B2E7B2DB7497}" type="presOf" srcId="{16ABEF66-769C-4F4D-908C-BD4FB8F009CC}" destId="{8FF69074-2D0B-47A2-8345-FBBBD3558B6D}" srcOrd="1" destOrd="0" presId="urn:microsoft.com/office/officeart/2005/8/layout/matrix1"/>
    <dgm:cxn modelId="{78C23D3D-54C6-4BBD-99F7-DDD55165A53A}" type="presOf" srcId="{16ABEF66-769C-4F4D-908C-BD4FB8F009CC}" destId="{15715933-6BE3-4698-BDF5-51C38C655050}" srcOrd="0" destOrd="0" presId="urn:microsoft.com/office/officeart/2005/8/layout/matrix1"/>
    <dgm:cxn modelId="{AA3BEC19-7A4F-485E-A546-0D6659238EA7}" type="presOf" srcId="{30EFED40-96EE-42EF-ACFA-F3A1B50246F6}" destId="{F7E31E54-98E0-4D3D-881F-1037771CC4E7}" srcOrd="0" destOrd="0" presId="urn:microsoft.com/office/officeart/2005/8/layout/matrix1"/>
    <dgm:cxn modelId="{4007FC44-82F7-4FEB-B2CA-0B866A278F87}" type="presOf" srcId="{B500E7DA-B63D-413F-A7AD-7CD5363B6691}" destId="{50793C11-F206-47A2-9DC3-AFFAE4E347F3}" srcOrd="1" destOrd="0" presId="urn:microsoft.com/office/officeart/2005/8/layout/matrix1"/>
    <dgm:cxn modelId="{EC363EDB-AB3A-436C-A20A-E90EDC93D2E2}" type="presOf" srcId="{790420DA-D498-4D38-BE7C-5C3EEE96284E}" destId="{8888588B-ACE6-44FF-B33D-BDCA1DF27DC6}" srcOrd="1" destOrd="0" presId="urn:microsoft.com/office/officeart/2005/8/layout/matrix1"/>
    <dgm:cxn modelId="{87620CC4-E66E-441B-BB59-E45B49D57627}" srcId="{43C22584-C004-4F02-BBA2-8B03DE2D7140}" destId="{30EFED40-96EE-42EF-ACFA-F3A1B50246F6}" srcOrd="0" destOrd="0" parTransId="{695DBF44-52CE-4778-96F0-5B99AE6FE5C8}" sibTransId="{ADCDE878-F127-464E-8A5B-65A848EF06DC}"/>
    <dgm:cxn modelId="{F5A3C9D6-6DA8-4404-84B3-8EB58D828C5A}" type="presOf" srcId="{790420DA-D498-4D38-BE7C-5C3EEE96284E}" destId="{762385BF-07E3-4C8D-BDF1-CC6642C0ABFB}" srcOrd="0" destOrd="0" presId="urn:microsoft.com/office/officeart/2005/8/layout/matrix1"/>
    <dgm:cxn modelId="{33E491CE-EB4A-4157-813C-3E40CDE0CDDF}" type="presOf" srcId="{43C22584-C004-4F02-BBA2-8B03DE2D7140}" destId="{97DCC61A-F03C-4DF5-B529-59BCED856536}" srcOrd="0" destOrd="0" presId="urn:microsoft.com/office/officeart/2005/8/layout/matrix1"/>
    <dgm:cxn modelId="{DEF87CA4-839D-47E9-9121-25DDCACD1678}" type="presOf" srcId="{B500E7DA-B63D-413F-A7AD-7CD5363B6691}" destId="{260FD442-0972-402E-B431-810441C45DBC}" srcOrd="0" destOrd="0" presId="urn:microsoft.com/office/officeart/2005/8/layout/matrix1"/>
    <dgm:cxn modelId="{6340D4AF-A49D-4D7A-81AA-520ABE3EF140}" type="presParOf" srcId="{97DCC61A-F03C-4DF5-B529-59BCED856536}" destId="{545ACADF-2A5D-458D-8718-ADCE889AFCE4}" srcOrd="0" destOrd="0" presId="urn:microsoft.com/office/officeart/2005/8/layout/matrix1"/>
    <dgm:cxn modelId="{DFA2E764-405D-408F-A9BD-5CAC38188216}" type="presParOf" srcId="{545ACADF-2A5D-458D-8718-ADCE889AFCE4}" destId="{15715933-6BE3-4698-BDF5-51C38C655050}" srcOrd="0" destOrd="0" presId="urn:microsoft.com/office/officeart/2005/8/layout/matrix1"/>
    <dgm:cxn modelId="{9A1F9BF7-D597-452D-9AAE-094B9619678F}" type="presParOf" srcId="{545ACADF-2A5D-458D-8718-ADCE889AFCE4}" destId="{8FF69074-2D0B-47A2-8345-FBBBD3558B6D}" srcOrd="1" destOrd="0" presId="urn:microsoft.com/office/officeart/2005/8/layout/matrix1"/>
    <dgm:cxn modelId="{EC1CCF95-933E-4D73-AEBF-3591A0FFF50B}" type="presParOf" srcId="{545ACADF-2A5D-458D-8718-ADCE889AFCE4}" destId="{EDF924B5-1FB2-44C8-A29F-A6D8838F492E}" srcOrd="2" destOrd="0" presId="urn:microsoft.com/office/officeart/2005/8/layout/matrix1"/>
    <dgm:cxn modelId="{7089F2F7-BD1B-45FE-8025-395A5924DD33}" type="presParOf" srcId="{545ACADF-2A5D-458D-8718-ADCE889AFCE4}" destId="{7516B9CD-32DE-46AC-BA3D-04F21ACB9D1E}" srcOrd="3" destOrd="0" presId="urn:microsoft.com/office/officeart/2005/8/layout/matrix1"/>
    <dgm:cxn modelId="{5B5A727E-7E48-4217-ABDE-F73B308C9A98}" type="presParOf" srcId="{545ACADF-2A5D-458D-8718-ADCE889AFCE4}" destId="{762385BF-07E3-4C8D-BDF1-CC6642C0ABFB}" srcOrd="4" destOrd="0" presId="urn:microsoft.com/office/officeart/2005/8/layout/matrix1"/>
    <dgm:cxn modelId="{057F5908-6E50-4308-B72B-8621007282C8}" type="presParOf" srcId="{545ACADF-2A5D-458D-8718-ADCE889AFCE4}" destId="{8888588B-ACE6-44FF-B33D-BDCA1DF27DC6}" srcOrd="5" destOrd="0" presId="urn:microsoft.com/office/officeart/2005/8/layout/matrix1"/>
    <dgm:cxn modelId="{03D92400-EAA3-477B-B1E3-8E0C82DE5C98}" type="presParOf" srcId="{545ACADF-2A5D-458D-8718-ADCE889AFCE4}" destId="{260FD442-0972-402E-B431-810441C45DBC}" srcOrd="6" destOrd="0" presId="urn:microsoft.com/office/officeart/2005/8/layout/matrix1"/>
    <dgm:cxn modelId="{CFD04C52-4E61-4FDF-A096-BAB01943B157}" type="presParOf" srcId="{545ACADF-2A5D-458D-8718-ADCE889AFCE4}" destId="{50793C11-F206-47A2-9DC3-AFFAE4E347F3}" srcOrd="7" destOrd="0" presId="urn:microsoft.com/office/officeart/2005/8/layout/matrix1"/>
    <dgm:cxn modelId="{677EE61C-C464-48C4-86A9-3D619675FE16}" type="presParOf" srcId="{97DCC61A-F03C-4DF5-B529-59BCED856536}" destId="{F7E31E54-98E0-4D3D-881F-1037771C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86081-B212-472F-AFF1-29B90638FBE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9130B89-6A09-4EEB-846D-661E63A09D29}">
      <dgm:prSet phldrT="[Texte]" custT="1"/>
      <dgm:spPr/>
      <dgm:t>
        <a:bodyPr/>
        <a:lstStyle/>
        <a:p>
          <a:r>
            <a:rPr lang="fr-FR" sz="2000" b="1" dirty="0" smtClean="0"/>
            <a:t>Gratuité</a:t>
          </a:r>
          <a:endParaRPr lang="fr-FR" sz="2000" b="1" dirty="0"/>
        </a:p>
      </dgm:t>
    </dgm:pt>
    <dgm:pt modelId="{CC4B42E7-685E-4B19-8FF0-250685C81B9C}" type="parTrans" cxnId="{7ABFD2D6-ABEC-45E9-A6AC-BC82AFAE1F4F}">
      <dgm:prSet/>
      <dgm:spPr/>
      <dgm:t>
        <a:bodyPr/>
        <a:lstStyle/>
        <a:p>
          <a:endParaRPr lang="fr-FR" sz="1800" b="1"/>
        </a:p>
      </dgm:t>
    </dgm:pt>
    <dgm:pt modelId="{61316170-1F96-482A-95A7-BC7113009BCB}" type="sibTrans" cxnId="{7ABFD2D6-ABEC-45E9-A6AC-BC82AFAE1F4F}">
      <dgm:prSet/>
      <dgm:spPr/>
      <dgm:t>
        <a:bodyPr/>
        <a:lstStyle/>
        <a:p>
          <a:endParaRPr lang="fr-FR" sz="1800" b="1"/>
        </a:p>
      </dgm:t>
    </dgm:pt>
    <dgm:pt modelId="{C6554CD5-6C1E-466E-A2F5-3A3BB06CC88A}">
      <dgm:prSet phldrT="[Texte]" custT="1"/>
      <dgm:spPr/>
      <dgm:t>
        <a:bodyPr/>
        <a:lstStyle/>
        <a:p>
          <a:r>
            <a:rPr lang="fr-FR" sz="2000" b="1" dirty="0" smtClean="0"/>
            <a:t>Simplicité</a:t>
          </a:r>
          <a:endParaRPr lang="fr-FR" sz="2000" b="1" dirty="0"/>
        </a:p>
      </dgm:t>
    </dgm:pt>
    <dgm:pt modelId="{E35EE50D-328A-4AA3-B2BB-FE64CC4745A5}" type="parTrans" cxnId="{7F6B6C6E-DEB8-4536-99E2-58CDD29450CC}">
      <dgm:prSet/>
      <dgm:spPr/>
      <dgm:t>
        <a:bodyPr/>
        <a:lstStyle/>
        <a:p>
          <a:endParaRPr lang="fr-FR" sz="1800" b="1"/>
        </a:p>
      </dgm:t>
    </dgm:pt>
    <dgm:pt modelId="{C4531C1E-5FF0-4557-94F6-8583B6E342D2}" type="sibTrans" cxnId="{7F6B6C6E-DEB8-4536-99E2-58CDD29450CC}">
      <dgm:prSet/>
      <dgm:spPr/>
      <dgm:t>
        <a:bodyPr/>
        <a:lstStyle/>
        <a:p>
          <a:endParaRPr lang="fr-FR" sz="1800" b="1"/>
        </a:p>
      </dgm:t>
    </dgm:pt>
    <dgm:pt modelId="{6A2C0B4D-48F3-4D3E-A541-3FE192344538}">
      <dgm:prSet phldrT="[Texte]" custT="1"/>
      <dgm:spPr/>
      <dgm:t>
        <a:bodyPr/>
        <a:lstStyle/>
        <a:p>
          <a:r>
            <a:rPr lang="fr-FR" sz="2000" b="1" dirty="0" smtClean="0"/>
            <a:t>Rapidité</a:t>
          </a:r>
          <a:endParaRPr lang="fr-FR" sz="2000" b="1" dirty="0"/>
        </a:p>
      </dgm:t>
    </dgm:pt>
    <dgm:pt modelId="{C6921E0E-1021-49F6-98DC-90990F2CD055}" type="parTrans" cxnId="{8AB8A4F8-1949-4FFC-B25A-1F0944AD937E}">
      <dgm:prSet/>
      <dgm:spPr/>
      <dgm:t>
        <a:bodyPr/>
        <a:lstStyle/>
        <a:p>
          <a:endParaRPr lang="fr-FR" sz="1800" b="1"/>
        </a:p>
      </dgm:t>
    </dgm:pt>
    <dgm:pt modelId="{9E7935F6-A990-4CF4-9CE2-AD1CB7BDB3D4}" type="sibTrans" cxnId="{8AB8A4F8-1949-4FFC-B25A-1F0944AD937E}">
      <dgm:prSet/>
      <dgm:spPr/>
      <dgm:t>
        <a:bodyPr/>
        <a:lstStyle/>
        <a:p>
          <a:endParaRPr lang="fr-FR" sz="1800" b="1"/>
        </a:p>
      </dgm:t>
    </dgm:pt>
    <dgm:pt modelId="{68C39460-0AD8-4426-B3D2-E7CB3D66BBBA}">
      <dgm:prSet phldrT="[Texte]" custT="1"/>
      <dgm:spPr/>
      <dgm:t>
        <a:bodyPr/>
        <a:lstStyle/>
        <a:p>
          <a:r>
            <a:rPr lang="fr-FR" sz="2000" b="1" dirty="0" smtClean="0"/>
            <a:t>Uniformité</a:t>
          </a:r>
          <a:endParaRPr lang="fr-FR" sz="2000" b="1" dirty="0"/>
        </a:p>
      </dgm:t>
    </dgm:pt>
    <dgm:pt modelId="{C3832F05-9DA7-444F-A0B6-3C433A6460C0}" type="parTrans" cxnId="{7A3E8D0E-FC35-43DF-8816-01FE8C6F9574}">
      <dgm:prSet/>
      <dgm:spPr/>
      <dgm:t>
        <a:bodyPr/>
        <a:lstStyle/>
        <a:p>
          <a:endParaRPr lang="fr-FR" sz="1800" b="1"/>
        </a:p>
      </dgm:t>
    </dgm:pt>
    <dgm:pt modelId="{2764CFE2-107D-428A-A487-B2566BDD549F}" type="sibTrans" cxnId="{7A3E8D0E-FC35-43DF-8816-01FE8C6F9574}">
      <dgm:prSet/>
      <dgm:spPr/>
      <dgm:t>
        <a:bodyPr/>
        <a:lstStyle/>
        <a:p>
          <a:endParaRPr lang="fr-FR" sz="1800" b="1"/>
        </a:p>
      </dgm:t>
    </dgm:pt>
    <dgm:pt modelId="{D491AF76-0EFD-4838-B9BC-3ABBECCEB5D8}">
      <dgm:prSet phldrT="[Texte]" custT="1"/>
      <dgm:spPr/>
      <dgm:t>
        <a:bodyPr/>
        <a:lstStyle/>
        <a:p>
          <a:r>
            <a:rPr lang="fr-FR" sz="2000" b="1" dirty="0" smtClean="0"/>
            <a:t>Efficacité</a:t>
          </a:r>
          <a:endParaRPr lang="fr-FR" sz="2000" b="1" dirty="0"/>
        </a:p>
      </dgm:t>
    </dgm:pt>
    <dgm:pt modelId="{C5E3BCBA-9738-427E-8ECD-7069B0D97F10}" type="parTrans" cxnId="{99D84DCA-A17E-4AF0-945C-0C3337AD84A0}">
      <dgm:prSet/>
      <dgm:spPr/>
      <dgm:t>
        <a:bodyPr/>
        <a:lstStyle/>
        <a:p>
          <a:endParaRPr lang="fr-FR" sz="1800" b="1"/>
        </a:p>
      </dgm:t>
    </dgm:pt>
    <dgm:pt modelId="{A67EF2FA-BF0D-4A73-AB00-E9FFA4E7714A}" type="sibTrans" cxnId="{99D84DCA-A17E-4AF0-945C-0C3337AD84A0}">
      <dgm:prSet/>
      <dgm:spPr/>
      <dgm:t>
        <a:bodyPr/>
        <a:lstStyle/>
        <a:p>
          <a:endParaRPr lang="fr-FR" sz="1800" b="1"/>
        </a:p>
      </dgm:t>
    </dgm:pt>
    <dgm:pt modelId="{44FD389B-6915-4E1B-B514-A2558CFA014F}">
      <dgm:prSet phldrT="[Texte]" custT="1"/>
      <dgm:spPr/>
      <dgm:t>
        <a:bodyPr/>
        <a:lstStyle/>
        <a:p>
          <a:r>
            <a:rPr lang="fr-FR" sz="2000" b="1" dirty="0" smtClean="0"/>
            <a:t>Accessibilité</a:t>
          </a:r>
          <a:endParaRPr lang="fr-FR" sz="2000" b="1" dirty="0"/>
        </a:p>
      </dgm:t>
    </dgm:pt>
    <dgm:pt modelId="{430BEDD2-CEC7-4DAA-86CB-B3412544F395}" type="parTrans" cxnId="{F66A71D2-4213-47F0-B79E-D03E326FDB0F}">
      <dgm:prSet/>
      <dgm:spPr/>
      <dgm:t>
        <a:bodyPr/>
        <a:lstStyle/>
        <a:p>
          <a:endParaRPr lang="fr-FR" sz="1800" b="1"/>
        </a:p>
      </dgm:t>
    </dgm:pt>
    <dgm:pt modelId="{93E05427-813A-4E35-B482-FC93D7BBCE27}" type="sibTrans" cxnId="{F66A71D2-4213-47F0-B79E-D03E326FDB0F}">
      <dgm:prSet/>
      <dgm:spPr/>
      <dgm:t>
        <a:bodyPr/>
        <a:lstStyle/>
        <a:p>
          <a:endParaRPr lang="fr-FR" sz="1800" b="1"/>
        </a:p>
      </dgm:t>
    </dgm:pt>
    <dgm:pt modelId="{49665069-19B5-4E3E-8A64-78429165ED49}" type="pres">
      <dgm:prSet presAssocID="{69C86081-B212-472F-AFF1-29B90638FB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64DAB4-D5D5-4E96-8898-16F9508CB010}" type="pres">
      <dgm:prSet presAssocID="{F9130B89-6A09-4EEB-846D-661E63A09D2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AC1EFE-19A0-466F-B5ED-1389E8F8C553}" type="pres">
      <dgm:prSet presAssocID="{61316170-1F96-482A-95A7-BC7113009BCB}" presName="sibTrans" presStyleCnt="0"/>
      <dgm:spPr/>
    </dgm:pt>
    <dgm:pt modelId="{A2733537-083F-47F5-BB9A-31DC0EAAFEC4}" type="pres">
      <dgm:prSet presAssocID="{C6554CD5-6C1E-466E-A2F5-3A3BB06CC8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55868-F8B7-4A74-A411-978E00998390}" type="pres">
      <dgm:prSet presAssocID="{C4531C1E-5FF0-4557-94F6-8583B6E342D2}" presName="sibTrans" presStyleCnt="0"/>
      <dgm:spPr/>
    </dgm:pt>
    <dgm:pt modelId="{3D5A5813-DF01-46A2-9752-42347DA4E007}" type="pres">
      <dgm:prSet presAssocID="{6A2C0B4D-48F3-4D3E-A541-3FE1923445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3292C7-9908-4944-A03D-7B78B011C70F}" type="pres">
      <dgm:prSet presAssocID="{9E7935F6-A990-4CF4-9CE2-AD1CB7BDB3D4}" presName="sibTrans" presStyleCnt="0"/>
      <dgm:spPr/>
    </dgm:pt>
    <dgm:pt modelId="{BEDA7F89-8878-4135-A74C-1E2D57B00238}" type="pres">
      <dgm:prSet presAssocID="{68C39460-0AD8-4426-B3D2-E7CB3D66BB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5B2BC2-B2C7-42CE-93A4-77E00008A45A}" type="pres">
      <dgm:prSet presAssocID="{2764CFE2-107D-428A-A487-B2566BDD549F}" presName="sibTrans" presStyleCnt="0"/>
      <dgm:spPr/>
    </dgm:pt>
    <dgm:pt modelId="{CEE30B2C-7242-472E-B855-F7E997EC2763}" type="pres">
      <dgm:prSet presAssocID="{D491AF76-0EFD-4838-B9BC-3ABBECCEB5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74BDFB-0AB0-4459-82E5-D8F41B28724A}" type="pres">
      <dgm:prSet presAssocID="{A67EF2FA-BF0D-4A73-AB00-E9FFA4E7714A}" presName="sibTrans" presStyleCnt="0"/>
      <dgm:spPr/>
    </dgm:pt>
    <dgm:pt modelId="{DE8CBE1E-9042-4025-8600-82287C087DFD}" type="pres">
      <dgm:prSet presAssocID="{44FD389B-6915-4E1B-B514-A2558CFA01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48902A-7371-4383-B658-950B7CE0CDB2}" type="presOf" srcId="{C6554CD5-6C1E-466E-A2F5-3A3BB06CC88A}" destId="{A2733537-083F-47F5-BB9A-31DC0EAAFEC4}" srcOrd="0" destOrd="0" presId="urn:microsoft.com/office/officeart/2005/8/layout/default"/>
    <dgm:cxn modelId="{F66A71D2-4213-47F0-B79E-D03E326FDB0F}" srcId="{69C86081-B212-472F-AFF1-29B90638FBEB}" destId="{44FD389B-6915-4E1B-B514-A2558CFA014F}" srcOrd="5" destOrd="0" parTransId="{430BEDD2-CEC7-4DAA-86CB-B3412544F395}" sibTransId="{93E05427-813A-4E35-B482-FC93D7BBCE27}"/>
    <dgm:cxn modelId="{546646DA-C1AC-49B7-812F-592474FE6FD9}" type="presOf" srcId="{68C39460-0AD8-4426-B3D2-E7CB3D66BBBA}" destId="{BEDA7F89-8878-4135-A74C-1E2D57B00238}" srcOrd="0" destOrd="0" presId="urn:microsoft.com/office/officeart/2005/8/layout/default"/>
    <dgm:cxn modelId="{8AB8A4F8-1949-4FFC-B25A-1F0944AD937E}" srcId="{69C86081-B212-472F-AFF1-29B90638FBEB}" destId="{6A2C0B4D-48F3-4D3E-A541-3FE192344538}" srcOrd="2" destOrd="0" parTransId="{C6921E0E-1021-49F6-98DC-90990F2CD055}" sibTransId="{9E7935F6-A990-4CF4-9CE2-AD1CB7BDB3D4}"/>
    <dgm:cxn modelId="{F909D835-A5B5-4857-95D4-7B5FCF4138DD}" type="presOf" srcId="{D491AF76-0EFD-4838-B9BC-3ABBECCEB5D8}" destId="{CEE30B2C-7242-472E-B855-F7E997EC2763}" srcOrd="0" destOrd="0" presId="urn:microsoft.com/office/officeart/2005/8/layout/default"/>
    <dgm:cxn modelId="{BEE9B569-E4C3-4DA0-AFDA-C612E567C9DB}" type="presOf" srcId="{69C86081-B212-472F-AFF1-29B90638FBEB}" destId="{49665069-19B5-4E3E-8A64-78429165ED49}" srcOrd="0" destOrd="0" presId="urn:microsoft.com/office/officeart/2005/8/layout/default"/>
    <dgm:cxn modelId="{7A3E8D0E-FC35-43DF-8816-01FE8C6F9574}" srcId="{69C86081-B212-472F-AFF1-29B90638FBEB}" destId="{68C39460-0AD8-4426-B3D2-E7CB3D66BBBA}" srcOrd="3" destOrd="0" parTransId="{C3832F05-9DA7-444F-A0B6-3C433A6460C0}" sibTransId="{2764CFE2-107D-428A-A487-B2566BDD549F}"/>
    <dgm:cxn modelId="{860E269D-D71C-4756-974D-0E3BA16FE7D4}" type="presOf" srcId="{F9130B89-6A09-4EEB-846D-661E63A09D29}" destId="{4F64DAB4-D5D5-4E96-8898-16F9508CB010}" srcOrd="0" destOrd="0" presId="urn:microsoft.com/office/officeart/2005/8/layout/default"/>
    <dgm:cxn modelId="{EA69F6DF-F0E7-47B1-8FE7-F7F110720174}" type="presOf" srcId="{6A2C0B4D-48F3-4D3E-A541-3FE192344538}" destId="{3D5A5813-DF01-46A2-9752-42347DA4E007}" srcOrd="0" destOrd="0" presId="urn:microsoft.com/office/officeart/2005/8/layout/default"/>
    <dgm:cxn modelId="{7ABFD2D6-ABEC-45E9-A6AC-BC82AFAE1F4F}" srcId="{69C86081-B212-472F-AFF1-29B90638FBEB}" destId="{F9130B89-6A09-4EEB-846D-661E63A09D29}" srcOrd="0" destOrd="0" parTransId="{CC4B42E7-685E-4B19-8FF0-250685C81B9C}" sibTransId="{61316170-1F96-482A-95A7-BC7113009BCB}"/>
    <dgm:cxn modelId="{7F6B6C6E-DEB8-4536-99E2-58CDD29450CC}" srcId="{69C86081-B212-472F-AFF1-29B90638FBEB}" destId="{C6554CD5-6C1E-466E-A2F5-3A3BB06CC88A}" srcOrd="1" destOrd="0" parTransId="{E35EE50D-328A-4AA3-B2BB-FE64CC4745A5}" sibTransId="{C4531C1E-5FF0-4557-94F6-8583B6E342D2}"/>
    <dgm:cxn modelId="{73EBC323-AB9A-4AEF-BA45-AE6F1E745161}" type="presOf" srcId="{44FD389B-6915-4E1B-B514-A2558CFA014F}" destId="{DE8CBE1E-9042-4025-8600-82287C087DFD}" srcOrd="0" destOrd="0" presId="urn:microsoft.com/office/officeart/2005/8/layout/default"/>
    <dgm:cxn modelId="{99D84DCA-A17E-4AF0-945C-0C3337AD84A0}" srcId="{69C86081-B212-472F-AFF1-29B90638FBEB}" destId="{D491AF76-0EFD-4838-B9BC-3ABBECCEB5D8}" srcOrd="4" destOrd="0" parTransId="{C5E3BCBA-9738-427E-8ECD-7069B0D97F10}" sibTransId="{A67EF2FA-BF0D-4A73-AB00-E9FFA4E7714A}"/>
    <dgm:cxn modelId="{83E661CC-A578-433D-A06E-D5937A0699AF}" type="presParOf" srcId="{49665069-19B5-4E3E-8A64-78429165ED49}" destId="{4F64DAB4-D5D5-4E96-8898-16F9508CB010}" srcOrd="0" destOrd="0" presId="urn:microsoft.com/office/officeart/2005/8/layout/default"/>
    <dgm:cxn modelId="{9AFA04AA-3242-4EBA-BEBE-64600B0B718E}" type="presParOf" srcId="{49665069-19B5-4E3E-8A64-78429165ED49}" destId="{47AC1EFE-19A0-466F-B5ED-1389E8F8C553}" srcOrd="1" destOrd="0" presId="urn:microsoft.com/office/officeart/2005/8/layout/default"/>
    <dgm:cxn modelId="{38720E79-D530-43F8-9CBB-3ECBA71E6150}" type="presParOf" srcId="{49665069-19B5-4E3E-8A64-78429165ED49}" destId="{A2733537-083F-47F5-BB9A-31DC0EAAFEC4}" srcOrd="2" destOrd="0" presId="urn:microsoft.com/office/officeart/2005/8/layout/default"/>
    <dgm:cxn modelId="{0FCFE519-CA9E-46E5-910D-A183C6995474}" type="presParOf" srcId="{49665069-19B5-4E3E-8A64-78429165ED49}" destId="{D2A55868-F8B7-4A74-A411-978E00998390}" srcOrd="3" destOrd="0" presId="urn:microsoft.com/office/officeart/2005/8/layout/default"/>
    <dgm:cxn modelId="{A3B80EDF-07C1-4CA3-82AC-582E86968EC4}" type="presParOf" srcId="{49665069-19B5-4E3E-8A64-78429165ED49}" destId="{3D5A5813-DF01-46A2-9752-42347DA4E007}" srcOrd="4" destOrd="0" presId="urn:microsoft.com/office/officeart/2005/8/layout/default"/>
    <dgm:cxn modelId="{AFD9CF44-7040-4109-ABE4-BFC3B29E361D}" type="presParOf" srcId="{49665069-19B5-4E3E-8A64-78429165ED49}" destId="{F63292C7-9908-4944-A03D-7B78B011C70F}" srcOrd="5" destOrd="0" presId="urn:microsoft.com/office/officeart/2005/8/layout/default"/>
    <dgm:cxn modelId="{7D3B5F43-3D54-4E09-8A21-F555A483B2BF}" type="presParOf" srcId="{49665069-19B5-4E3E-8A64-78429165ED49}" destId="{BEDA7F89-8878-4135-A74C-1E2D57B00238}" srcOrd="6" destOrd="0" presId="urn:microsoft.com/office/officeart/2005/8/layout/default"/>
    <dgm:cxn modelId="{E753A852-F6A8-42E7-929F-2C12FD02557A}" type="presParOf" srcId="{49665069-19B5-4E3E-8A64-78429165ED49}" destId="{1A5B2BC2-B2C7-42CE-93A4-77E00008A45A}" srcOrd="7" destOrd="0" presId="urn:microsoft.com/office/officeart/2005/8/layout/default"/>
    <dgm:cxn modelId="{F1980762-4384-48F3-9CD2-007B14CB1FF0}" type="presParOf" srcId="{49665069-19B5-4E3E-8A64-78429165ED49}" destId="{CEE30B2C-7242-472E-B855-F7E997EC2763}" srcOrd="8" destOrd="0" presId="urn:microsoft.com/office/officeart/2005/8/layout/default"/>
    <dgm:cxn modelId="{66E3AEF6-354A-42DE-82E9-21B20A2780F8}" type="presParOf" srcId="{49665069-19B5-4E3E-8A64-78429165ED49}" destId="{AD74BDFB-0AB0-4459-82E5-D8F41B28724A}" srcOrd="9" destOrd="0" presId="urn:microsoft.com/office/officeart/2005/8/layout/default"/>
    <dgm:cxn modelId="{84F93D60-9A48-4250-B33C-0B5F7AAB0EB1}" type="presParOf" srcId="{49665069-19B5-4E3E-8A64-78429165ED49}" destId="{DE8CBE1E-9042-4025-8600-82287C087D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A19B6F-DB0F-42E1-8DE4-A9D00108287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848C48-E2A9-43C1-B768-30B1E273FD4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Introduction</a:t>
          </a:r>
          <a:endParaRPr lang="fr-FR" sz="2000" b="1" dirty="0"/>
        </a:p>
      </dgm:t>
    </dgm:pt>
    <dgm:pt modelId="{30D092EE-E75E-4EB3-A107-E548C825544F}" type="parTrans" cxnId="{8C1A3C9E-DBB4-4FB9-B1B6-6937DF1CC3A3}">
      <dgm:prSet/>
      <dgm:spPr/>
      <dgm:t>
        <a:bodyPr/>
        <a:lstStyle/>
        <a:p>
          <a:endParaRPr lang="fr-FR" sz="1800"/>
        </a:p>
      </dgm:t>
    </dgm:pt>
    <dgm:pt modelId="{BB2BFE5B-F45B-4EA3-B263-59CE5A232FBE}" type="sibTrans" cxnId="{8C1A3C9E-DBB4-4FB9-B1B6-6937DF1CC3A3}">
      <dgm:prSet/>
      <dgm:spPr/>
      <dgm:t>
        <a:bodyPr/>
        <a:lstStyle/>
        <a:p>
          <a:endParaRPr lang="fr-FR" sz="1800"/>
        </a:p>
      </dgm:t>
    </dgm:pt>
    <dgm:pt modelId="{7EDC284E-8739-48AC-A859-6C03775B2757}">
      <dgm:prSet phldrT="[Texte]" custT="1"/>
      <dgm:spPr/>
      <dgm:t>
        <a:bodyPr/>
        <a:lstStyle/>
        <a:p>
          <a:r>
            <a:rPr lang="fr-FR" sz="2000" dirty="0" err="1" smtClean="0"/>
            <a:t>Gmail</a:t>
          </a:r>
          <a:endParaRPr lang="fr-FR" sz="2000" dirty="0"/>
        </a:p>
      </dgm:t>
    </dgm:pt>
    <dgm:pt modelId="{F44C0723-C7ED-4FC6-A589-B304D3FA8877}" type="parTrans" cxnId="{49735FD4-E469-4401-80BB-658AC353BBBD}">
      <dgm:prSet/>
      <dgm:spPr/>
      <dgm:t>
        <a:bodyPr/>
        <a:lstStyle/>
        <a:p>
          <a:endParaRPr lang="fr-FR" sz="1800"/>
        </a:p>
      </dgm:t>
    </dgm:pt>
    <dgm:pt modelId="{DCE3E78D-BF5D-4BD5-911F-82B475D9AA12}" type="sibTrans" cxnId="{49735FD4-E469-4401-80BB-658AC353BBBD}">
      <dgm:prSet/>
      <dgm:spPr/>
      <dgm:t>
        <a:bodyPr/>
        <a:lstStyle/>
        <a:p>
          <a:endParaRPr lang="fr-FR" sz="1800"/>
        </a:p>
      </dgm:t>
    </dgm:pt>
    <dgm:pt modelId="{C189C47B-A0A1-49B9-8729-4FE3F5A23A4E}">
      <dgm:prSet phldrT="[Texte]" custT="1"/>
      <dgm:spPr/>
      <dgm:t>
        <a:bodyPr/>
        <a:lstStyle/>
        <a:p>
          <a:r>
            <a:rPr lang="fr-FR" sz="2000" b="1" dirty="0" smtClean="0"/>
            <a:t>Centralisation</a:t>
          </a:r>
          <a:endParaRPr lang="fr-FR" sz="2000" b="1" dirty="0"/>
        </a:p>
      </dgm:t>
    </dgm:pt>
    <dgm:pt modelId="{40BF3F22-EAAC-4796-8F35-B46CC5E33A36}" type="parTrans" cxnId="{52F9B2FA-887E-438C-A1F8-DB349ACEBB94}">
      <dgm:prSet/>
      <dgm:spPr/>
      <dgm:t>
        <a:bodyPr/>
        <a:lstStyle/>
        <a:p>
          <a:endParaRPr lang="fr-FR" sz="1800"/>
        </a:p>
      </dgm:t>
    </dgm:pt>
    <dgm:pt modelId="{9E7F0C52-F1FD-4FAE-9A35-CDFC23A1BC55}" type="sibTrans" cxnId="{52F9B2FA-887E-438C-A1F8-DB349ACEBB94}">
      <dgm:prSet/>
      <dgm:spPr/>
      <dgm:t>
        <a:bodyPr/>
        <a:lstStyle/>
        <a:p>
          <a:endParaRPr lang="fr-FR" sz="1800"/>
        </a:p>
      </dgm:t>
    </dgm:pt>
    <dgm:pt modelId="{5A87FFD3-BFD2-4E55-A417-D8059A0B78C2}">
      <dgm:prSet phldrT="[Texte]" custT="1"/>
      <dgm:spPr/>
      <dgm:t>
        <a:bodyPr/>
        <a:lstStyle/>
        <a:p>
          <a:r>
            <a:rPr lang="fr-FR" sz="2000" dirty="0" smtClean="0"/>
            <a:t>Sites</a:t>
          </a:r>
          <a:endParaRPr lang="fr-FR" sz="2000" dirty="0"/>
        </a:p>
      </dgm:t>
    </dgm:pt>
    <dgm:pt modelId="{D3B9E513-A183-496D-BEA3-62CED4D1BF36}" type="parTrans" cxnId="{E0FE23FF-63FA-4CA9-B0B6-260AE340AA0A}">
      <dgm:prSet/>
      <dgm:spPr/>
      <dgm:t>
        <a:bodyPr/>
        <a:lstStyle/>
        <a:p>
          <a:endParaRPr lang="fr-FR" sz="1800"/>
        </a:p>
      </dgm:t>
    </dgm:pt>
    <dgm:pt modelId="{27E07D3D-27D6-4931-89F0-D3BEF149D971}" type="sibTrans" cxnId="{E0FE23FF-63FA-4CA9-B0B6-260AE340AA0A}">
      <dgm:prSet/>
      <dgm:spPr/>
      <dgm:t>
        <a:bodyPr/>
        <a:lstStyle/>
        <a:p>
          <a:endParaRPr lang="fr-FR" sz="1800"/>
        </a:p>
      </dgm:t>
    </dgm:pt>
    <dgm:pt modelId="{F86C998F-96D7-4E45-9DCE-E5A5947E6E43}">
      <dgm:prSet phldrT="[Texte]" custT="1"/>
      <dgm:spPr/>
      <dgm:t>
        <a:bodyPr/>
        <a:lstStyle/>
        <a:p>
          <a:r>
            <a:rPr lang="fr-FR" sz="2000" dirty="0" smtClean="0"/>
            <a:t>Groups</a:t>
          </a:r>
          <a:endParaRPr lang="fr-FR" sz="2000" dirty="0"/>
        </a:p>
      </dgm:t>
    </dgm:pt>
    <dgm:pt modelId="{152D7BF7-3FC2-4FF0-A04C-43FF58AFF7E9}" type="parTrans" cxnId="{34E28E92-B1EF-470F-8329-7198916E8432}">
      <dgm:prSet/>
      <dgm:spPr/>
      <dgm:t>
        <a:bodyPr/>
        <a:lstStyle/>
        <a:p>
          <a:endParaRPr lang="fr-FR" sz="1800"/>
        </a:p>
      </dgm:t>
    </dgm:pt>
    <dgm:pt modelId="{9C6E0B17-928C-4C0F-9599-43250F6A9A0F}" type="sibTrans" cxnId="{34E28E92-B1EF-470F-8329-7198916E8432}">
      <dgm:prSet/>
      <dgm:spPr/>
      <dgm:t>
        <a:bodyPr/>
        <a:lstStyle/>
        <a:p>
          <a:endParaRPr lang="fr-FR" sz="1800"/>
        </a:p>
      </dgm:t>
    </dgm:pt>
    <dgm:pt modelId="{9BBD0C5E-125D-482D-ADB5-7CC33D603CE7}">
      <dgm:prSet phldrT="[Texte]" custT="1"/>
      <dgm:spPr/>
      <dgm:t>
        <a:bodyPr/>
        <a:lstStyle/>
        <a:p>
          <a:r>
            <a:rPr lang="fr-FR" sz="2000" dirty="0" smtClean="0"/>
            <a:t>Code</a:t>
          </a:r>
          <a:endParaRPr lang="fr-FR" sz="2000" dirty="0"/>
        </a:p>
      </dgm:t>
    </dgm:pt>
    <dgm:pt modelId="{F547938D-0E3B-4B1B-B46A-0A4ADB063359}" type="parTrans" cxnId="{D3D0CE0B-D162-45FB-9895-52F58D6AA93C}">
      <dgm:prSet/>
      <dgm:spPr/>
      <dgm:t>
        <a:bodyPr/>
        <a:lstStyle/>
        <a:p>
          <a:endParaRPr lang="fr-FR" sz="1800"/>
        </a:p>
      </dgm:t>
    </dgm:pt>
    <dgm:pt modelId="{84BC6F27-46C2-4C7F-BAE1-6D45F52E9EBD}" type="sibTrans" cxnId="{D3D0CE0B-D162-45FB-9895-52F58D6AA93C}">
      <dgm:prSet/>
      <dgm:spPr/>
      <dgm:t>
        <a:bodyPr/>
        <a:lstStyle/>
        <a:p>
          <a:endParaRPr lang="fr-FR" sz="1800"/>
        </a:p>
      </dgm:t>
    </dgm:pt>
    <dgm:pt modelId="{CF8E0F04-711C-44B5-9375-594C7FABB964}">
      <dgm:prSet phldrT="[Texte]" custT="1"/>
      <dgm:spPr/>
      <dgm:t>
        <a:bodyPr/>
        <a:lstStyle/>
        <a:p>
          <a:r>
            <a:rPr lang="fr-FR" sz="2000" b="1" dirty="0" smtClean="0"/>
            <a:t>Collaboration</a:t>
          </a:r>
          <a:endParaRPr lang="fr-FR" sz="2000" b="1" dirty="0"/>
        </a:p>
      </dgm:t>
    </dgm:pt>
    <dgm:pt modelId="{71827954-9DA1-4B43-A9BD-73D7EA3B6C03}" type="parTrans" cxnId="{6A3514FD-C1BE-45AB-9CDC-1C8ABBB00662}">
      <dgm:prSet/>
      <dgm:spPr/>
      <dgm:t>
        <a:bodyPr/>
        <a:lstStyle/>
        <a:p>
          <a:endParaRPr lang="fr-FR" sz="1800"/>
        </a:p>
      </dgm:t>
    </dgm:pt>
    <dgm:pt modelId="{059421FE-6011-4AFD-80DD-FAA05810B9D0}" type="sibTrans" cxnId="{6A3514FD-C1BE-45AB-9CDC-1C8ABBB00662}">
      <dgm:prSet/>
      <dgm:spPr/>
      <dgm:t>
        <a:bodyPr/>
        <a:lstStyle/>
        <a:p>
          <a:endParaRPr lang="fr-FR" sz="1800"/>
        </a:p>
      </dgm:t>
    </dgm:pt>
    <dgm:pt modelId="{51C7D9A0-C6D2-4354-BD86-6BFB386924C2}">
      <dgm:prSet phldrT="[Texte]" custT="1"/>
      <dgm:spPr/>
      <dgm:t>
        <a:bodyPr/>
        <a:lstStyle/>
        <a:p>
          <a:r>
            <a:rPr lang="fr-FR" sz="2000" dirty="0" smtClean="0"/>
            <a:t>Docs</a:t>
          </a:r>
          <a:endParaRPr lang="fr-FR" sz="2000" dirty="0"/>
        </a:p>
      </dgm:t>
    </dgm:pt>
    <dgm:pt modelId="{FDA03E2F-3513-456E-9092-35167214A181}" type="parTrans" cxnId="{5AE261F8-425A-4E1F-B75A-FC394875A070}">
      <dgm:prSet/>
      <dgm:spPr/>
      <dgm:t>
        <a:bodyPr/>
        <a:lstStyle/>
        <a:p>
          <a:endParaRPr lang="fr-FR" sz="1800"/>
        </a:p>
      </dgm:t>
    </dgm:pt>
    <dgm:pt modelId="{AD39F195-3A14-4420-B3DD-E0C769CADC0B}" type="sibTrans" cxnId="{5AE261F8-425A-4E1F-B75A-FC394875A070}">
      <dgm:prSet/>
      <dgm:spPr/>
      <dgm:t>
        <a:bodyPr/>
        <a:lstStyle/>
        <a:p>
          <a:endParaRPr lang="fr-FR" sz="1800"/>
        </a:p>
      </dgm:t>
    </dgm:pt>
    <dgm:pt modelId="{26C072E5-99EA-4957-A9FA-6DE0BBF84451}">
      <dgm:prSet phldrT="[Texte]" custT="1"/>
      <dgm:spPr/>
      <dgm:t>
        <a:bodyPr/>
        <a:lstStyle/>
        <a:p>
          <a:r>
            <a:rPr lang="fr-FR" sz="2000" dirty="0" err="1" smtClean="0"/>
            <a:t>Gtalk</a:t>
          </a:r>
          <a:endParaRPr lang="fr-FR" sz="2000" dirty="0"/>
        </a:p>
      </dgm:t>
    </dgm:pt>
    <dgm:pt modelId="{190ED3F2-8C3A-47E5-B4DA-475FAB088C5D}" type="parTrans" cxnId="{92E34370-CC98-4730-8BD7-0234F5810597}">
      <dgm:prSet/>
      <dgm:spPr/>
      <dgm:t>
        <a:bodyPr/>
        <a:lstStyle/>
        <a:p>
          <a:endParaRPr lang="fr-FR" sz="1800"/>
        </a:p>
      </dgm:t>
    </dgm:pt>
    <dgm:pt modelId="{4970389D-9A01-436B-B25D-1C6F218C0FEB}" type="sibTrans" cxnId="{92E34370-CC98-4730-8BD7-0234F5810597}">
      <dgm:prSet/>
      <dgm:spPr/>
      <dgm:t>
        <a:bodyPr/>
        <a:lstStyle/>
        <a:p>
          <a:endParaRPr lang="fr-FR" sz="1800"/>
        </a:p>
      </dgm:t>
    </dgm:pt>
    <dgm:pt modelId="{041A7EBE-4116-41A0-9CE2-411F5D134364}">
      <dgm:prSet phldrT="[Texte]" custT="1"/>
      <dgm:spPr/>
      <dgm:t>
        <a:bodyPr/>
        <a:lstStyle/>
        <a:p>
          <a:r>
            <a:rPr lang="fr-FR" sz="2000" dirty="0" smtClean="0"/>
            <a:t>Agenda</a:t>
          </a:r>
          <a:endParaRPr lang="fr-FR" sz="2000" dirty="0"/>
        </a:p>
      </dgm:t>
    </dgm:pt>
    <dgm:pt modelId="{ED853CE6-C8BD-40DE-B5DC-FB8FF316A32B}" type="parTrans" cxnId="{4D3951FD-9E28-4AFE-957A-CD9DED6EC7AE}">
      <dgm:prSet/>
      <dgm:spPr/>
      <dgm:t>
        <a:bodyPr/>
        <a:lstStyle/>
        <a:p>
          <a:endParaRPr lang="fr-FR" sz="1800"/>
        </a:p>
      </dgm:t>
    </dgm:pt>
    <dgm:pt modelId="{5FE16A90-08FA-4F36-B89D-6F3E12A7813A}" type="sibTrans" cxnId="{4D3951FD-9E28-4AFE-957A-CD9DED6EC7AE}">
      <dgm:prSet/>
      <dgm:spPr/>
      <dgm:t>
        <a:bodyPr/>
        <a:lstStyle/>
        <a:p>
          <a:endParaRPr lang="fr-FR" sz="1800"/>
        </a:p>
      </dgm:t>
    </dgm:pt>
    <dgm:pt modelId="{0B3E07E5-C2D3-4F14-A02D-0380DD61AB7B}">
      <dgm:prSet phldrT="[Texte]" custT="1"/>
      <dgm:spPr/>
      <dgm:t>
        <a:bodyPr/>
        <a:lstStyle/>
        <a:p>
          <a:r>
            <a:rPr lang="fr-FR" sz="2000" b="1" dirty="0" smtClean="0"/>
            <a:t>Communication</a:t>
          </a:r>
          <a:endParaRPr lang="fr-FR" sz="1800" dirty="0"/>
        </a:p>
      </dgm:t>
    </dgm:pt>
    <dgm:pt modelId="{9430B5FA-36CE-443C-8A91-EC9EA297A877}" type="parTrans" cxnId="{1BDF67B2-8E6C-46D0-9237-4FB14D78ED11}">
      <dgm:prSet/>
      <dgm:spPr/>
      <dgm:t>
        <a:bodyPr/>
        <a:lstStyle/>
        <a:p>
          <a:endParaRPr lang="fr-FR" sz="1800"/>
        </a:p>
      </dgm:t>
    </dgm:pt>
    <dgm:pt modelId="{E16EE7A1-C39F-4A1A-BEA4-CA107AF04D00}" type="sibTrans" cxnId="{1BDF67B2-8E6C-46D0-9237-4FB14D78ED11}">
      <dgm:prSet/>
      <dgm:spPr/>
      <dgm:t>
        <a:bodyPr/>
        <a:lstStyle/>
        <a:p>
          <a:endParaRPr lang="fr-FR" sz="1800"/>
        </a:p>
      </dgm:t>
    </dgm:pt>
    <dgm:pt modelId="{ABB044C6-439B-4722-9CD5-B8B93A03CC24}">
      <dgm:prSet phldrT="[Texte]" custT="1"/>
      <dgm:spPr/>
      <dgm:t>
        <a:bodyPr/>
        <a:lstStyle/>
        <a:p>
          <a:r>
            <a:rPr lang="fr-FR" sz="2000" b="1" dirty="0" smtClean="0"/>
            <a:t>Planification</a:t>
          </a:r>
          <a:endParaRPr lang="fr-FR" sz="2000" b="1" dirty="0"/>
        </a:p>
      </dgm:t>
    </dgm:pt>
    <dgm:pt modelId="{D81B706F-21E0-4439-9812-0F8E9817AFBA}" type="parTrans" cxnId="{66317F75-3627-4748-B23A-306989C7A4C0}">
      <dgm:prSet/>
      <dgm:spPr/>
      <dgm:t>
        <a:bodyPr/>
        <a:lstStyle/>
        <a:p>
          <a:endParaRPr lang="fr-FR" sz="1800"/>
        </a:p>
      </dgm:t>
    </dgm:pt>
    <dgm:pt modelId="{649CD5A3-C76D-418D-9D1D-A6C3CA0F9D79}" type="sibTrans" cxnId="{66317F75-3627-4748-B23A-306989C7A4C0}">
      <dgm:prSet/>
      <dgm:spPr/>
      <dgm:t>
        <a:bodyPr/>
        <a:lstStyle/>
        <a:p>
          <a:endParaRPr lang="fr-FR" sz="1800"/>
        </a:p>
      </dgm:t>
    </dgm:pt>
    <dgm:pt modelId="{20E1D915-B5A6-4851-8E59-A9F4899B567A}">
      <dgm:prSet phldrT="[Texte]" custT="1"/>
      <dgm:spPr/>
      <dgm:t>
        <a:bodyPr/>
        <a:lstStyle/>
        <a:p>
          <a:r>
            <a:rPr lang="fr-FR" sz="2000" b="1" dirty="0" smtClean="0"/>
            <a:t>Bilan</a:t>
          </a:r>
          <a:endParaRPr lang="fr-FR" sz="2000" b="1" dirty="0"/>
        </a:p>
      </dgm:t>
    </dgm:pt>
    <dgm:pt modelId="{B99356F8-56AA-4CA3-B884-4FF717CD6BDF}" type="parTrans" cxnId="{471C0E58-3B36-4227-9DC8-B2C81B798E65}">
      <dgm:prSet/>
      <dgm:spPr/>
      <dgm:t>
        <a:bodyPr/>
        <a:lstStyle/>
        <a:p>
          <a:endParaRPr lang="fr-FR" sz="1800"/>
        </a:p>
      </dgm:t>
    </dgm:pt>
    <dgm:pt modelId="{33873C20-96B4-4C2F-8FA8-3C73508BDDC6}" type="sibTrans" cxnId="{471C0E58-3B36-4227-9DC8-B2C81B798E65}">
      <dgm:prSet/>
      <dgm:spPr/>
      <dgm:t>
        <a:bodyPr/>
        <a:lstStyle/>
        <a:p>
          <a:endParaRPr lang="fr-FR" sz="1800"/>
        </a:p>
      </dgm:t>
    </dgm:pt>
    <dgm:pt modelId="{3DF40BC8-19FC-4BAB-B430-CDEC19FB5411}" type="pres">
      <dgm:prSet presAssocID="{04A19B6F-DB0F-42E1-8DE4-A9D0010828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D480CB5-C10D-4017-A695-50C7B422E1C1}" type="pres">
      <dgm:prSet presAssocID="{BA848C48-E2A9-43C1-B768-30B1E273FD41}" presName="horFlow" presStyleCnt="0"/>
      <dgm:spPr/>
    </dgm:pt>
    <dgm:pt modelId="{55FB89AC-CF45-4DB6-A6AB-1B75391E4EBE}" type="pres">
      <dgm:prSet presAssocID="{BA848C48-E2A9-43C1-B768-30B1E273FD41}" presName="bigChev" presStyleLbl="node1" presStyleIdx="0" presStyleCnt="6" custScaleX="165161"/>
      <dgm:spPr/>
      <dgm:t>
        <a:bodyPr/>
        <a:lstStyle/>
        <a:p>
          <a:endParaRPr lang="fr-FR"/>
        </a:p>
      </dgm:t>
    </dgm:pt>
    <dgm:pt modelId="{E25182D8-772B-4E9D-9DBE-FB55ABA600CE}" type="pres">
      <dgm:prSet presAssocID="{BA848C48-E2A9-43C1-B768-30B1E273FD41}" presName="vSp" presStyleCnt="0"/>
      <dgm:spPr/>
    </dgm:pt>
    <dgm:pt modelId="{197A7A5A-69BF-4C9D-A360-21FD3FA203D1}" type="pres">
      <dgm:prSet presAssocID="{ABB044C6-439B-4722-9CD5-B8B93A03CC24}" presName="horFlow" presStyleCnt="0"/>
      <dgm:spPr/>
    </dgm:pt>
    <dgm:pt modelId="{67DD8E51-5A67-4DBF-91AC-4513E4CFC442}" type="pres">
      <dgm:prSet presAssocID="{ABB044C6-439B-4722-9CD5-B8B93A03CC24}" presName="bigChev" presStyleLbl="node1" presStyleIdx="1" presStyleCnt="6" custScaleX="164441"/>
      <dgm:spPr/>
      <dgm:t>
        <a:bodyPr/>
        <a:lstStyle/>
        <a:p>
          <a:endParaRPr lang="fr-FR"/>
        </a:p>
      </dgm:t>
    </dgm:pt>
    <dgm:pt modelId="{5EF408AD-6735-4445-B960-0971061EA81A}" type="pres">
      <dgm:prSet presAssocID="{ED853CE6-C8BD-40DE-B5DC-FB8FF316A32B}" presName="parTrans" presStyleCnt="0"/>
      <dgm:spPr/>
    </dgm:pt>
    <dgm:pt modelId="{C77925D0-1408-44C6-A6FF-B95EFEDD9EF2}" type="pres">
      <dgm:prSet presAssocID="{041A7EBE-4116-41A0-9CE2-411F5D134364}" presName="node" presStyleLbl="alignAccFollowNode1" presStyleIdx="0" presStyleCnt="7" custScaleX="120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B74D3-57B9-4E02-A578-EE560017D47F}" type="pres">
      <dgm:prSet presAssocID="{ABB044C6-439B-4722-9CD5-B8B93A03CC24}" presName="vSp" presStyleCnt="0"/>
      <dgm:spPr/>
    </dgm:pt>
    <dgm:pt modelId="{50169A1A-3E44-476A-97DD-1FDAFD5652FD}" type="pres">
      <dgm:prSet presAssocID="{0B3E07E5-C2D3-4F14-A02D-0380DD61AB7B}" presName="horFlow" presStyleCnt="0"/>
      <dgm:spPr/>
    </dgm:pt>
    <dgm:pt modelId="{E81D0F6F-89B8-4A85-8751-8045B009C928}" type="pres">
      <dgm:prSet presAssocID="{0B3E07E5-C2D3-4F14-A02D-0380DD61AB7B}" presName="bigChev" presStyleLbl="node1" presStyleIdx="2" presStyleCnt="6" custScaleX="165161"/>
      <dgm:spPr/>
      <dgm:t>
        <a:bodyPr/>
        <a:lstStyle/>
        <a:p>
          <a:endParaRPr lang="fr-FR"/>
        </a:p>
      </dgm:t>
    </dgm:pt>
    <dgm:pt modelId="{2868B8D0-E215-4068-BEF2-271E90D9E9B6}" type="pres">
      <dgm:prSet presAssocID="{F44C0723-C7ED-4FC6-A589-B304D3FA8877}" presName="parTrans" presStyleCnt="0"/>
      <dgm:spPr/>
    </dgm:pt>
    <dgm:pt modelId="{7283C9C1-55A4-44B0-8770-FAE463099AD7}" type="pres">
      <dgm:prSet presAssocID="{7EDC284E-8739-48AC-A859-6C03775B27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AAECB9-B766-4A33-A831-93E0CFFF77DD}" type="pres">
      <dgm:prSet presAssocID="{DCE3E78D-BF5D-4BD5-911F-82B475D9AA12}" presName="sibTrans" presStyleCnt="0"/>
      <dgm:spPr/>
    </dgm:pt>
    <dgm:pt modelId="{5237B1C7-ECB1-40BD-87C4-09EAABA3EC54}" type="pres">
      <dgm:prSet presAssocID="{26C072E5-99EA-4957-A9FA-6DE0BBF84451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09DAB-2B0B-46F7-AFFD-49EB1B1F7071}" type="pres">
      <dgm:prSet presAssocID="{0B3E07E5-C2D3-4F14-A02D-0380DD61AB7B}" presName="vSp" presStyleCnt="0"/>
      <dgm:spPr/>
    </dgm:pt>
    <dgm:pt modelId="{CFD8287F-64D8-478B-9198-AC0F4652BB83}" type="pres">
      <dgm:prSet presAssocID="{C189C47B-A0A1-49B9-8729-4FE3F5A23A4E}" presName="horFlow" presStyleCnt="0"/>
      <dgm:spPr/>
    </dgm:pt>
    <dgm:pt modelId="{E769CD98-B7FC-42A3-A2B3-C53F2FD8D4AC}" type="pres">
      <dgm:prSet presAssocID="{C189C47B-A0A1-49B9-8729-4FE3F5A23A4E}" presName="bigChev" presStyleLbl="node1" presStyleIdx="3" presStyleCnt="6" custScaleX="161559"/>
      <dgm:spPr/>
      <dgm:t>
        <a:bodyPr/>
        <a:lstStyle/>
        <a:p>
          <a:endParaRPr lang="fr-FR"/>
        </a:p>
      </dgm:t>
    </dgm:pt>
    <dgm:pt modelId="{BDF586B0-A83C-49EB-BAC1-ED0B9F65FDD5}" type="pres">
      <dgm:prSet presAssocID="{D3B9E513-A183-496D-BEA3-62CED4D1BF36}" presName="parTrans" presStyleCnt="0"/>
      <dgm:spPr/>
    </dgm:pt>
    <dgm:pt modelId="{2FE5691A-07D6-4D79-8B60-57D1F380FD91}" type="pres">
      <dgm:prSet presAssocID="{5A87FFD3-BFD2-4E55-A417-D8059A0B78C2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949C4-8037-426B-8745-399325ADDDED}" type="pres">
      <dgm:prSet presAssocID="{27E07D3D-27D6-4931-89F0-D3BEF149D971}" presName="sibTrans" presStyleCnt="0"/>
      <dgm:spPr/>
    </dgm:pt>
    <dgm:pt modelId="{5CCD35D6-32C5-4B98-9AEC-7A90EA678BFB}" type="pres">
      <dgm:prSet presAssocID="{F86C998F-96D7-4E45-9DCE-E5A5947E6E43}" presName="node" presStyleLbl="alignAccFollowNode1" presStyleIdx="4" presStyleCnt="7" custScaleX="110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96DAC9-D515-49BB-B12F-96B672A2D193}" type="pres">
      <dgm:prSet presAssocID="{C189C47B-A0A1-49B9-8729-4FE3F5A23A4E}" presName="vSp" presStyleCnt="0"/>
      <dgm:spPr/>
    </dgm:pt>
    <dgm:pt modelId="{0290D28F-3946-404A-B604-76D59737E9D2}" type="pres">
      <dgm:prSet presAssocID="{CF8E0F04-711C-44B5-9375-594C7FABB964}" presName="horFlow" presStyleCnt="0"/>
      <dgm:spPr/>
    </dgm:pt>
    <dgm:pt modelId="{819CC10C-2CB3-4F06-BDDB-025CAA04EF76}" type="pres">
      <dgm:prSet presAssocID="{CF8E0F04-711C-44B5-9375-594C7FABB964}" presName="bigChev" presStyleLbl="node1" presStyleIdx="4" presStyleCnt="6" custScaleX="161559"/>
      <dgm:spPr/>
      <dgm:t>
        <a:bodyPr/>
        <a:lstStyle/>
        <a:p>
          <a:endParaRPr lang="fr-FR"/>
        </a:p>
      </dgm:t>
    </dgm:pt>
    <dgm:pt modelId="{81CB9E05-14E0-4066-9A03-6D236514B35B}" type="pres">
      <dgm:prSet presAssocID="{FDA03E2F-3513-456E-9092-35167214A181}" presName="parTrans" presStyleCnt="0"/>
      <dgm:spPr/>
    </dgm:pt>
    <dgm:pt modelId="{6A54FF50-273C-4A49-B27C-97EA1E3892F6}" type="pres">
      <dgm:prSet presAssocID="{51C7D9A0-C6D2-4354-BD86-6BFB386924C2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00250-681C-4887-B4F6-3CF774ECE90E}" type="pres">
      <dgm:prSet presAssocID="{AD39F195-3A14-4420-B3DD-E0C769CADC0B}" presName="sibTrans" presStyleCnt="0"/>
      <dgm:spPr/>
    </dgm:pt>
    <dgm:pt modelId="{9B7D5049-A255-4D45-B1C1-C8077DCA8BF7}" type="pres">
      <dgm:prSet presAssocID="{9BBD0C5E-125D-482D-ADB5-7CC33D603CE7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3D2CF-941D-4F93-86D3-757E17601DFE}" type="pres">
      <dgm:prSet presAssocID="{CF8E0F04-711C-44B5-9375-594C7FABB964}" presName="vSp" presStyleCnt="0"/>
      <dgm:spPr/>
    </dgm:pt>
    <dgm:pt modelId="{08A3FCC0-1E52-4319-B2AB-0F7F4BB00355}" type="pres">
      <dgm:prSet presAssocID="{20E1D915-B5A6-4851-8E59-A9F4899B567A}" presName="horFlow" presStyleCnt="0"/>
      <dgm:spPr/>
    </dgm:pt>
    <dgm:pt modelId="{3184E3B2-3EF7-4139-8F33-692EBA7FE052}" type="pres">
      <dgm:prSet presAssocID="{20E1D915-B5A6-4851-8E59-A9F4899B567A}" presName="bigChev" presStyleLbl="node1" presStyleIdx="5" presStyleCnt="6" custScaleX="160078"/>
      <dgm:spPr/>
      <dgm:t>
        <a:bodyPr/>
        <a:lstStyle/>
        <a:p>
          <a:endParaRPr lang="fr-FR"/>
        </a:p>
      </dgm:t>
    </dgm:pt>
  </dgm:ptLst>
  <dgm:cxnLst>
    <dgm:cxn modelId="{0D6F8652-6719-4F09-8C26-6C3886EE69E0}" type="presOf" srcId="{5A87FFD3-BFD2-4E55-A417-D8059A0B78C2}" destId="{2FE5691A-07D6-4D79-8B60-57D1F380FD91}" srcOrd="0" destOrd="0" presId="urn:microsoft.com/office/officeart/2005/8/layout/lProcess3"/>
    <dgm:cxn modelId="{4ECD7C39-D721-4FA0-8512-BD63E8C8FA26}" type="presOf" srcId="{26C072E5-99EA-4957-A9FA-6DE0BBF84451}" destId="{5237B1C7-ECB1-40BD-87C4-09EAABA3EC54}" srcOrd="0" destOrd="0" presId="urn:microsoft.com/office/officeart/2005/8/layout/lProcess3"/>
    <dgm:cxn modelId="{E0FE23FF-63FA-4CA9-B0B6-260AE340AA0A}" srcId="{C189C47B-A0A1-49B9-8729-4FE3F5A23A4E}" destId="{5A87FFD3-BFD2-4E55-A417-D8059A0B78C2}" srcOrd="0" destOrd="0" parTransId="{D3B9E513-A183-496D-BEA3-62CED4D1BF36}" sibTransId="{27E07D3D-27D6-4931-89F0-D3BEF149D971}"/>
    <dgm:cxn modelId="{6A6CF99C-11B3-4DC9-BA9A-2256140C4A18}" type="presOf" srcId="{BA848C48-E2A9-43C1-B768-30B1E273FD41}" destId="{55FB89AC-CF45-4DB6-A6AB-1B75391E4EBE}" srcOrd="0" destOrd="0" presId="urn:microsoft.com/office/officeart/2005/8/layout/lProcess3"/>
    <dgm:cxn modelId="{471C0E58-3B36-4227-9DC8-B2C81B798E65}" srcId="{04A19B6F-DB0F-42E1-8DE4-A9D001082873}" destId="{20E1D915-B5A6-4851-8E59-A9F4899B567A}" srcOrd="5" destOrd="0" parTransId="{B99356F8-56AA-4CA3-B884-4FF717CD6BDF}" sibTransId="{33873C20-96B4-4C2F-8FA8-3C73508BDDC6}"/>
    <dgm:cxn modelId="{92E34370-CC98-4730-8BD7-0234F5810597}" srcId="{0B3E07E5-C2D3-4F14-A02D-0380DD61AB7B}" destId="{26C072E5-99EA-4957-A9FA-6DE0BBF84451}" srcOrd="1" destOrd="0" parTransId="{190ED3F2-8C3A-47E5-B4DA-475FAB088C5D}" sibTransId="{4970389D-9A01-436B-B25D-1C6F218C0FEB}"/>
    <dgm:cxn modelId="{6E936FDC-560E-440A-8EC3-DF75B5AB61F9}" type="presOf" srcId="{041A7EBE-4116-41A0-9CE2-411F5D134364}" destId="{C77925D0-1408-44C6-A6FF-B95EFEDD9EF2}" srcOrd="0" destOrd="0" presId="urn:microsoft.com/office/officeart/2005/8/layout/lProcess3"/>
    <dgm:cxn modelId="{6A3514FD-C1BE-45AB-9CDC-1C8ABBB00662}" srcId="{04A19B6F-DB0F-42E1-8DE4-A9D001082873}" destId="{CF8E0F04-711C-44B5-9375-594C7FABB964}" srcOrd="4" destOrd="0" parTransId="{71827954-9DA1-4B43-A9BD-73D7EA3B6C03}" sibTransId="{059421FE-6011-4AFD-80DD-FAA05810B9D0}"/>
    <dgm:cxn modelId="{141F1CA3-9151-47E0-9F3A-963A6A64B740}" type="presOf" srcId="{9BBD0C5E-125D-482D-ADB5-7CC33D603CE7}" destId="{9B7D5049-A255-4D45-B1C1-C8077DCA8BF7}" srcOrd="0" destOrd="0" presId="urn:microsoft.com/office/officeart/2005/8/layout/lProcess3"/>
    <dgm:cxn modelId="{8C1A3C9E-DBB4-4FB9-B1B6-6937DF1CC3A3}" srcId="{04A19B6F-DB0F-42E1-8DE4-A9D001082873}" destId="{BA848C48-E2A9-43C1-B768-30B1E273FD41}" srcOrd="0" destOrd="0" parTransId="{30D092EE-E75E-4EB3-A107-E548C825544F}" sibTransId="{BB2BFE5B-F45B-4EA3-B263-59CE5A232FBE}"/>
    <dgm:cxn modelId="{3433D4E4-4EFC-486B-9ACD-AB0761F6C70F}" type="presOf" srcId="{C189C47B-A0A1-49B9-8729-4FE3F5A23A4E}" destId="{E769CD98-B7FC-42A3-A2B3-C53F2FD8D4AC}" srcOrd="0" destOrd="0" presId="urn:microsoft.com/office/officeart/2005/8/layout/lProcess3"/>
    <dgm:cxn modelId="{D3D0CE0B-D162-45FB-9895-52F58D6AA93C}" srcId="{CF8E0F04-711C-44B5-9375-594C7FABB964}" destId="{9BBD0C5E-125D-482D-ADB5-7CC33D603CE7}" srcOrd="1" destOrd="0" parTransId="{F547938D-0E3B-4B1B-B46A-0A4ADB063359}" sibTransId="{84BC6F27-46C2-4C7F-BAE1-6D45F52E9EBD}"/>
    <dgm:cxn modelId="{52F9B2FA-887E-438C-A1F8-DB349ACEBB94}" srcId="{04A19B6F-DB0F-42E1-8DE4-A9D001082873}" destId="{C189C47B-A0A1-49B9-8729-4FE3F5A23A4E}" srcOrd="3" destOrd="0" parTransId="{40BF3F22-EAAC-4796-8F35-B46CC5E33A36}" sibTransId="{9E7F0C52-F1FD-4FAE-9A35-CDFC23A1BC55}"/>
    <dgm:cxn modelId="{F7A4AE05-3138-481C-8438-E47A836D8076}" type="presOf" srcId="{04A19B6F-DB0F-42E1-8DE4-A9D001082873}" destId="{3DF40BC8-19FC-4BAB-B430-CDEC19FB5411}" srcOrd="0" destOrd="0" presId="urn:microsoft.com/office/officeart/2005/8/layout/lProcess3"/>
    <dgm:cxn modelId="{F7E36D0A-0025-443A-99B8-6BD9BFCB3A78}" type="presOf" srcId="{CF8E0F04-711C-44B5-9375-594C7FABB964}" destId="{819CC10C-2CB3-4F06-BDDB-025CAA04EF76}" srcOrd="0" destOrd="0" presId="urn:microsoft.com/office/officeart/2005/8/layout/lProcess3"/>
    <dgm:cxn modelId="{E031EF5C-7AB2-4F38-988F-1EB37AE7A8E8}" type="presOf" srcId="{F86C998F-96D7-4E45-9DCE-E5A5947E6E43}" destId="{5CCD35D6-32C5-4B98-9AEC-7A90EA678BFB}" srcOrd="0" destOrd="0" presId="urn:microsoft.com/office/officeart/2005/8/layout/lProcess3"/>
    <dgm:cxn modelId="{34E28E92-B1EF-470F-8329-7198916E8432}" srcId="{C189C47B-A0A1-49B9-8729-4FE3F5A23A4E}" destId="{F86C998F-96D7-4E45-9DCE-E5A5947E6E43}" srcOrd="1" destOrd="0" parTransId="{152D7BF7-3FC2-4FF0-A04C-43FF58AFF7E9}" sibTransId="{9C6E0B17-928C-4C0F-9599-43250F6A9A0F}"/>
    <dgm:cxn modelId="{5AE261F8-425A-4E1F-B75A-FC394875A070}" srcId="{CF8E0F04-711C-44B5-9375-594C7FABB964}" destId="{51C7D9A0-C6D2-4354-BD86-6BFB386924C2}" srcOrd="0" destOrd="0" parTransId="{FDA03E2F-3513-456E-9092-35167214A181}" sibTransId="{AD39F195-3A14-4420-B3DD-E0C769CADC0B}"/>
    <dgm:cxn modelId="{1719D763-4A2F-4F0C-8AEA-175AD75752AB}" type="presOf" srcId="{0B3E07E5-C2D3-4F14-A02D-0380DD61AB7B}" destId="{E81D0F6F-89B8-4A85-8751-8045B009C928}" srcOrd="0" destOrd="0" presId="urn:microsoft.com/office/officeart/2005/8/layout/lProcess3"/>
    <dgm:cxn modelId="{66317F75-3627-4748-B23A-306989C7A4C0}" srcId="{04A19B6F-DB0F-42E1-8DE4-A9D001082873}" destId="{ABB044C6-439B-4722-9CD5-B8B93A03CC24}" srcOrd="1" destOrd="0" parTransId="{D81B706F-21E0-4439-9812-0F8E9817AFBA}" sibTransId="{649CD5A3-C76D-418D-9D1D-A6C3CA0F9D79}"/>
    <dgm:cxn modelId="{49735FD4-E469-4401-80BB-658AC353BBBD}" srcId="{0B3E07E5-C2D3-4F14-A02D-0380DD61AB7B}" destId="{7EDC284E-8739-48AC-A859-6C03775B2757}" srcOrd="0" destOrd="0" parTransId="{F44C0723-C7ED-4FC6-A589-B304D3FA8877}" sibTransId="{DCE3E78D-BF5D-4BD5-911F-82B475D9AA12}"/>
    <dgm:cxn modelId="{157F78D8-BF8D-402F-96F0-729B3086E17D}" type="presOf" srcId="{7EDC284E-8739-48AC-A859-6C03775B2757}" destId="{7283C9C1-55A4-44B0-8770-FAE463099AD7}" srcOrd="0" destOrd="0" presId="urn:microsoft.com/office/officeart/2005/8/layout/lProcess3"/>
    <dgm:cxn modelId="{1BDF67B2-8E6C-46D0-9237-4FB14D78ED11}" srcId="{04A19B6F-DB0F-42E1-8DE4-A9D001082873}" destId="{0B3E07E5-C2D3-4F14-A02D-0380DD61AB7B}" srcOrd="2" destOrd="0" parTransId="{9430B5FA-36CE-443C-8A91-EC9EA297A877}" sibTransId="{E16EE7A1-C39F-4A1A-BEA4-CA107AF04D00}"/>
    <dgm:cxn modelId="{70ADAC81-A201-4EFC-9A04-C5306797679E}" type="presOf" srcId="{51C7D9A0-C6D2-4354-BD86-6BFB386924C2}" destId="{6A54FF50-273C-4A49-B27C-97EA1E3892F6}" srcOrd="0" destOrd="0" presId="urn:microsoft.com/office/officeart/2005/8/layout/lProcess3"/>
    <dgm:cxn modelId="{4D3951FD-9E28-4AFE-957A-CD9DED6EC7AE}" srcId="{ABB044C6-439B-4722-9CD5-B8B93A03CC24}" destId="{041A7EBE-4116-41A0-9CE2-411F5D134364}" srcOrd="0" destOrd="0" parTransId="{ED853CE6-C8BD-40DE-B5DC-FB8FF316A32B}" sibTransId="{5FE16A90-08FA-4F36-B89D-6F3E12A7813A}"/>
    <dgm:cxn modelId="{CBEAD31D-3E65-4448-8341-55FB9E4D8D82}" type="presOf" srcId="{20E1D915-B5A6-4851-8E59-A9F4899B567A}" destId="{3184E3B2-3EF7-4139-8F33-692EBA7FE052}" srcOrd="0" destOrd="0" presId="urn:microsoft.com/office/officeart/2005/8/layout/lProcess3"/>
    <dgm:cxn modelId="{60C403F7-556E-43F5-814B-C32D35AA55C9}" type="presOf" srcId="{ABB044C6-439B-4722-9CD5-B8B93A03CC24}" destId="{67DD8E51-5A67-4DBF-91AC-4513E4CFC442}" srcOrd="0" destOrd="0" presId="urn:microsoft.com/office/officeart/2005/8/layout/lProcess3"/>
    <dgm:cxn modelId="{F5240607-4584-4D45-B121-1B144D201E70}" type="presParOf" srcId="{3DF40BC8-19FC-4BAB-B430-CDEC19FB5411}" destId="{8D480CB5-C10D-4017-A695-50C7B422E1C1}" srcOrd="0" destOrd="0" presId="urn:microsoft.com/office/officeart/2005/8/layout/lProcess3"/>
    <dgm:cxn modelId="{A2216D45-FED2-4737-A558-243341E248FA}" type="presParOf" srcId="{8D480CB5-C10D-4017-A695-50C7B422E1C1}" destId="{55FB89AC-CF45-4DB6-A6AB-1B75391E4EBE}" srcOrd="0" destOrd="0" presId="urn:microsoft.com/office/officeart/2005/8/layout/lProcess3"/>
    <dgm:cxn modelId="{1C0A38FD-B954-40CE-9CC4-5B5A43CF9376}" type="presParOf" srcId="{3DF40BC8-19FC-4BAB-B430-CDEC19FB5411}" destId="{E25182D8-772B-4E9D-9DBE-FB55ABA600CE}" srcOrd="1" destOrd="0" presId="urn:microsoft.com/office/officeart/2005/8/layout/lProcess3"/>
    <dgm:cxn modelId="{A986A4A0-37A4-46F0-B0BE-03F46795248C}" type="presParOf" srcId="{3DF40BC8-19FC-4BAB-B430-CDEC19FB5411}" destId="{197A7A5A-69BF-4C9D-A360-21FD3FA203D1}" srcOrd="2" destOrd="0" presId="urn:microsoft.com/office/officeart/2005/8/layout/lProcess3"/>
    <dgm:cxn modelId="{2D009DF7-E179-4E80-9750-17C71850E58A}" type="presParOf" srcId="{197A7A5A-69BF-4C9D-A360-21FD3FA203D1}" destId="{67DD8E51-5A67-4DBF-91AC-4513E4CFC442}" srcOrd="0" destOrd="0" presId="urn:microsoft.com/office/officeart/2005/8/layout/lProcess3"/>
    <dgm:cxn modelId="{4423B6BB-927C-459B-A483-F653306A24BD}" type="presParOf" srcId="{197A7A5A-69BF-4C9D-A360-21FD3FA203D1}" destId="{5EF408AD-6735-4445-B960-0971061EA81A}" srcOrd="1" destOrd="0" presId="urn:microsoft.com/office/officeart/2005/8/layout/lProcess3"/>
    <dgm:cxn modelId="{B57F08C8-8633-4ADC-8C88-6A317BB1B1CC}" type="presParOf" srcId="{197A7A5A-69BF-4C9D-A360-21FD3FA203D1}" destId="{C77925D0-1408-44C6-A6FF-B95EFEDD9EF2}" srcOrd="2" destOrd="0" presId="urn:microsoft.com/office/officeart/2005/8/layout/lProcess3"/>
    <dgm:cxn modelId="{57981B60-FD1B-4351-AFC8-1BACA5E1F268}" type="presParOf" srcId="{3DF40BC8-19FC-4BAB-B430-CDEC19FB5411}" destId="{405B74D3-57B9-4E02-A578-EE560017D47F}" srcOrd="3" destOrd="0" presId="urn:microsoft.com/office/officeart/2005/8/layout/lProcess3"/>
    <dgm:cxn modelId="{7EBD8C78-A811-43D1-BF0C-F1DD49EDDD8C}" type="presParOf" srcId="{3DF40BC8-19FC-4BAB-B430-CDEC19FB5411}" destId="{50169A1A-3E44-476A-97DD-1FDAFD5652FD}" srcOrd="4" destOrd="0" presId="urn:microsoft.com/office/officeart/2005/8/layout/lProcess3"/>
    <dgm:cxn modelId="{0F79487F-2F3D-4AF5-9DE2-FB84DBC9E1AB}" type="presParOf" srcId="{50169A1A-3E44-476A-97DD-1FDAFD5652FD}" destId="{E81D0F6F-89B8-4A85-8751-8045B009C928}" srcOrd="0" destOrd="0" presId="urn:microsoft.com/office/officeart/2005/8/layout/lProcess3"/>
    <dgm:cxn modelId="{F3147627-C797-4655-AFA6-49DAE3E75F9D}" type="presParOf" srcId="{50169A1A-3E44-476A-97DD-1FDAFD5652FD}" destId="{2868B8D0-E215-4068-BEF2-271E90D9E9B6}" srcOrd="1" destOrd="0" presId="urn:microsoft.com/office/officeart/2005/8/layout/lProcess3"/>
    <dgm:cxn modelId="{E2D2CB10-630F-4FEB-9727-988F798D8540}" type="presParOf" srcId="{50169A1A-3E44-476A-97DD-1FDAFD5652FD}" destId="{7283C9C1-55A4-44B0-8770-FAE463099AD7}" srcOrd="2" destOrd="0" presId="urn:microsoft.com/office/officeart/2005/8/layout/lProcess3"/>
    <dgm:cxn modelId="{283A9DFE-5450-4F6D-B619-73F7558445E6}" type="presParOf" srcId="{50169A1A-3E44-476A-97DD-1FDAFD5652FD}" destId="{61AAECB9-B766-4A33-A831-93E0CFFF77DD}" srcOrd="3" destOrd="0" presId="urn:microsoft.com/office/officeart/2005/8/layout/lProcess3"/>
    <dgm:cxn modelId="{54035C74-7391-4239-BFDE-717927601349}" type="presParOf" srcId="{50169A1A-3E44-476A-97DD-1FDAFD5652FD}" destId="{5237B1C7-ECB1-40BD-87C4-09EAABA3EC54}" srcOrd="4" destOrd="0" presId="urn:microsoft.com/office/officeart/2005/8/layout/lProcess3"/>
    <dgm:cxn modelId="{A1FD002F-55C9-4C8A-878C-A8C535ABB72B}" type="presParOf" srcId="{3DF40BC8-19FC-4BAB-B430-CDEC19FB5411}" destId="{4B909DAB-2B0B-46F7-AFFD-49EB1B1F7071}" srcOrd="5" destOrd="0" presId="urn:microsoft.com/office/officeart/2005/8/layout/lProcess3"/>
    <dgm:cxn modelId="{9478332B-8F0B-4DE8-9AD2-FF6561B38265}" type="presParOf" srcId="{3DF40BC8-19FC-4BAB-B430-CDEC19FB5411}" destId="{CFD8287F-64D8-478B-9198-AC0F4652BB83}" srcOrd="6" destOrd="0" presId="urn:microsoft.com/office/officeart/2005/8/layout/lProcess3"/>
    <dgm:cxn modelId="{F27BF512-EA33-4C8A-BC04-71C27B8D53E9}" type="presParOf" srcId="{CFD8287F-64D8-478B-9198-AC0F4652BB83}" destId="{E769CD98-B7FC-42A3-A2B3-C53F2FD8D4AC}" srcOrd="0" destOrd="0" presId="urn:microsoft.com/office/officeart/2005/8/layout/lProcess3"/>
    <dgm:cxn modelId="{E2A4500A-F1EE-45C9-AE76-8EDE5EB92309}" type="presParOf" srcId="{CFD8287F-64D8-478B-9198-AC0F4652BB83}" destId="{BDF586B0-A83C-49EB-BAC1-ED0B9F65FDD5}" srcOrd="1" destOrd="0" presId="urn:microsoft.com/office/officeart/2005/8/layout/lProcess3"/>
    <dgm:cxn modelId="{D71DC180-0729-4EBD-95AF-064F47F82F1E}" type="presParOf" srcId="{CFD8287F-64D8-478B-9198-AC0F4652BB83}" destId="{2FE5691A-07D6-4D79-8B60-57D1F380FD91}" srcOrd="2" destOrd="0" presId="urn:microsoft.com/office/officeart/2005/8/layout/lProcess3"/>
    <dgm:cxn modelId="{BDEB19A4-9B53-41F1-AF70-E7D324C32FFA}" type="presParOf" srcId="{CFD8287F-64D8-478B-9198-AC0F4652BB83}" destId="{BB8949C4-8037-426B-8745-399325ADDDED}" srcOrd="3" destOrd="0" presId="urn:microsoft.com/office/officeart/2005/8/layout/lProcess3"/>
    <dgm:cxn modelId="{8B08D09E-21EF-4022-84AF-3B19D5BC2BD1}" type="presParOf" srcId="{CFD8287F-64D8-478B-9198-AC0F4652BB83}" destId="{5CCD35D6-32C5-4B98-9AEC-7A90EA678BFB}" srcOrd="4" destOrd="0" presId="urn:microsoft.com/office/officeart/2005/8/layout/lProcess3"/>
    <dgm:cxn modelId="{CB3B96A5-51B6-40B4-AFA6-8ED3CF359753}" type="presParOf" srcId="{3DF40BC8-19FC-4BAB-B430-CDEC19FB5411}" destId="{8996DAC9-D515-49BB-B12F-96B672A2D193}" srcOrd="7" destOrd="0" presId="urn:microsoft.com/office/officeart/2005/8/layout/lProcess3"/>
    <dgm:cxn modelId="{B33D198B-D001-4EC6-AD54-D0AEF7167927}" type="presParOf" srcId="{3DF40BC8-19FC-4BAB-B430-CDEC19FB5411}" destId="{0290D28F-3946-404A-B604-76D59737E9D2}" srcOrd="8" destOrd="0" presId="urn:microsoft.com/office/officeart/2005/8/layout/lProcess3"/>
    <dgm:cxn modelId="{282C5FA8-4FF3-4CC7-9200-91EE6AC093C3}" type="presParOf" srcId="{0290D28F-3946-404A-B604-76D59737E9D2}" destId="{819CC10C-2CB3-4F06-BDDB-025CAA04EF76}" srcOrd="0" destOrd="0" presId="urn:microsoft.com/office/officeart/2005/8/layout/lProcess3"/>
    <dgm:cxn modelId="{48FB98A9-7D6E-4C2A-ABD9-85175FC7F29B}" type="presParOf" srcId="{0290D28F-3946-404A-B604-76D59737E9D2}" destId="{81CB9E05-14E0-4066-9A03-6D236514B35B}" srcOrd="1" destOrd="0" presId="urn:microsoft.com/office/officeart/2005/8/layout/lProcess3"/>
    <dgm:cxn modelId="{1217E4E0-9DE6-446D-A898-CF35FBC04E5B}" type="presParOf" srcId="{0290D28F-3946-404A-B604-76D59737E9D2}" destId="{6A54FF50-273C-4A49-B27C-97EA1E3892F6}" srcOrd="2" destOrd="0" presId="urn:microsoft.com/office/officeart/2005/8/layout/lProcess3"/>
    <dgm:cxn modelId="{7AC6CE29-5F58-4F4A-BF8F-B50B4D347002}" type="presParOf" srcId="{0290D28F-3946-404A-B604-76D59737E9D2}" destId="{7E700250-681C-4887-B4F6-3CF774ECE90E}" srcOrd="3" destOrd="0" presId="urn:microsoft.com/office/officeart/2005/8/layout/lProcess3"/>
    <dgm:cxn modelId="{A271673C-3D65-4B82-8427-AD4FF0D837C4}" type="presParOf" srcId="{0290D28F-3946-404A-B604-76D59737E9D2}" destId="{9B7D5049-A255-4D45-B1C1-C8077DCA8BF7}" srcOrd="4" destOrd="0" presId="urn:microsoft.com/office/officeart/2005/8/layout/lProcess3"/>
    <dgm:cxn modelId="{A4DE97BF-E674-4028-A37E-79E1079DFB98}" type="presParOf" srcId="{3DF40BC8-19FC-4BAB-B430-CDEC19FB5411}" destId="{C893D2CF-941D-4F93-86D3-757E17601DFE}" srcOrd="9" destOrd="0" presId="urn:microsoft.com/office/officeart/2005/8/layout/lProcess3"/>
    <dgm:cxn modelId="{B92E2F1A-4D33-4EE6-8F51-37DA550AB83A}" type="presParOf" srcId="{3DF40BC8-19FC-4BAB-B430-CDEC19FB5411}" destId="{08A3FCC0-1E52-4319-B2AB-0F7F4BB00355}" srcOrd="10" destOrd="0" presId="urn:microsoft.com/office/officeart/2005/8/layout/lProcess3"/>
    <dgm:cxn modelId="{BF980984-A297-489A-9A2B-6246DD816D66}" type="presParOf" srcId="{08A3FCC0-1E52-4319-B2AB-0F7F4BB00355}" destId="{3184E3B2-3EF7-4139-8F33-692EBA7FE0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19B6F-DB0F-42E1-8DE4-A9D00108287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848C48-E2A9-43C1-B768-30B1E273FD4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Introduction</a:t>
          </a:r>
          <a:endParaRPr lang="fr-FR" sz="2000" b="1" dirty="0"/>
        </a:p>
      </dgm:t>
    </dgm:pt>
    <dgm:pt modelId="{30D092EE-E75E-4EB3-A107-E548C825544F}" type="parTrans" cxnId="{8C1A3C9E-DBB4-4FB9-B1B6-6937DF1CC3A3}">
      <dgm:prSet/>
      <dgm:spPr/>
      <dgm:t>
        <a:bodyPr/>
        <a:lstStyle/>
        <a:p>
          <a:endParaRPr lang="fr-FR" sz="1800"/>
        </a:p>
      </dgm:t>
    </dgm:pt>
    <dgm:pt modelId="{BB2BFE5B-F45B-4EA3-B263-59CE5A232FBE}" type="sibTrans" cxnId="{8C1A3C9E-DBB4-4FB9-B1B6-6937DF1CC3A3}">
      <dgm:prSet/>
      <dgm:spPr/>
      <dgm:t>
        <a:bodyPr/>
        <a:lstStyle/>
        <a:p>
          <a:endParaRPr lang="fr-FR" sz="1800"/>
        </a:p>
      </dgm:t>
    </dgm:pt>
    <dgm:pt modelId="{7EDC284E-8739-48AC-A859-6C03775B2757}">
      <dgm:prSet phldrT="[Texte]" custT="1"/>
      <dgm:spPr/>
      <dgm:t>
        <a:bodyPr/>
        <a:lstStyle/>
        <a:p>
          <a:r>
            <a:rPr lang="fr-FR" sz="2000" dirty="0" err="1" smtClean="0"/>
            <a:t>Gmail</a:t>
          </a:r>
          <a:endParaRPr lang="fr-FR" sz="2000" dirty="0"/>
        </a:p>
      </dgm:t>
    </dgm:pt>
    <dgm:pt modelId="{F44C0723-C7ED-4FC6-A589-B304D3FA8877}" type="parTrans" cxnId="{49735FD4-E469-4401-80BB-658AC353BBBD}">
      <dgm:prSet/>
      <dgm:spPr/>
      <dgm:t>
        <a:bodyPr/>
        <a:lstStyle/>
        <a:p>
          <a:endParaRPr lang="fr-FR" sz="1800"/>
        </a:p>
      </dgm:t>
    </dgm:pt>
    <dgm:pt modelId="{DCE3E78D-BF5D-4BD5-911F-82B475D9AA12}" type="sibTrans" cxnId="{49735FD4-E469-4401-80BB-658AC353BBBD}">
      <dgm:prSet/>
      <dgm:spPr/>
      <dgm:t>
        <a:bodyPr/>
        <a:lstStyle/>
        <a:p>
          <a:endParaRPr lang="fr-FR" sz="1800"/>
        </a:p>
      </dgm:t>
    </dgm:pt>
    <dgm:pt modelId="{C189C47B-A0A1-49B9-8729-4FE3F5A23A4E}">
      <dgm:prSet phldrT="[Texte]" custT="1"/>
      <dgm:spPr/>
      <dgm:t>
        <a:bodyPr/>
        <a:lstStyle/>
        <a:p>
          <a:r>
            <a:rPr lang="fr-FR" sz="2000" b="1" dirty="0" smtClean="0"/>
            <a:t>Centralisation</a:t>
          </a:r>
          <a:endParaRPr lang="fr-FR" sz="2000" b="1" dirty="0"/>
        </a:p>
      </dgm:t>
    </dgm:pt>
    <dgm:pt modelId="{40BF3F22-EAAC-4796-8F35-B46CC5E33A36}" type="parTrans" cxnId="{52F9B2FA-887E-438C-A1F8-DB349ACEBB94}">
      <dgm:prSet/>
      <dgm:spPr/>
      <dgm:t>
        <a:bodyPr/>
        <a:lstStyle/>
        <a:p>
          <a:endParaRPr lang="fr-FR" sz="1800"/>
        </a:p>
      </dgm:t>
    </dgm:pt>
    <dgm:pt modelId="{9E7F0C52-F1FD-4FAE-9A35-CDFC23A1BC55}" type="sibTrans" cxnId="{52F9B2FA-887E-438C-A1F8-DB349ACEBB94}">
      <dgm:prSet/>
      <dgm:spPr/>
      <dgm:t>
        <a:bodyPr/>
        <a:lstStyle/>
        <a:p>
          <a:endParaRPr lang="fr-FR" sz="1800"/>
        </a:p>
      </dgm:t>
    </dgm:pt>
    <dgm:pt modelId="{5A87FFD3-BFD2-4E55-A417-D8059A0B78C2}">
      <dgm:prSet phldrT="[Texte]" custT="1"/>
      <dgm:spPr/>
      <dgm:t>
        <a:bodyPr/>
        <a:lstStyle/>
        <a:p>
          <a:r>
            <a:rPr lang="fr-FR" sz="2000" dirty="0" smtClean="0"/>
            <a:t>Sites</a:t>
          </a:r>
          <a:endParaRPr lang="fr-FR" sz="2000" dirty="0"/>
        </a:p>
      </dgm:t>
    </dgm:pt>
    <dgm:pt modelId="{D3B9E513-A183-496D-BEA3-62CED4D1BF36}" type="parTrans" cxnId="{E0FE23FF-63FA-4CA9-B0B6-260AE340AA0A}">
      <dgm:prSet/>
      <dgm:spPr/>
      <dgm:t>
        <a:bodyPr/>
        <a:lstStyle/>
        <a:p>
          <a:endParaRPr lang="fr-FR" sz="1800"/>
        </a:p>
      </dgm:t>
    </dgm:pt>
    <dgm:pt modelId="{27E07D3D-27D6-4931-89F0-D3BEF149D971}" type="sibTrans" cxnId="{E0FE23FF-63FA-4CA9-B0B6-260AE340AA0A}">
      <dgm:prSet/>
      <dgm:spPr/>
      <dgm:t>
        <a:bodyPr/>
        <a:lstStyle/>
        <a:p>
          <a:endParaRPr lang="fr-FR" sz="1800"/>
        </a:p>
      </dgm:t>
    </dgm:pt>
    <dgm:pt modelId="{F86C998F-96D7-4E45-9DCE-E5A5947E6E43}">
      <dgm:prSet phldrT="[Texte]" custT="1"/>
      <dgm:spPr/>
      <dgm:t>
        <a:bodyPr/>
        <a:lstStyle/>
        <a:p>
          <a:r>
            <a:rPr lang="fr-FR" sz="2000" dirty="0" smtClean="0"/>
            <a:t>Groups</a:t>
          </a:r>
          <a:endParaRPr lang="fr-FR" sz="2000" dirty="0"/>
        </a:p>
      </dgm:t>
    </dgm:pt>
    <dgm:pt modelId="{152D7BF7-3FC2-4FF0-A04C-43FF58AFF7E9}" type="parTrans" cxnId="{34E28E92-B1EF-470F-8329-7198916E8432}">
      <dgm:prSet/>
      <dgm:spPr/>
      <dgm:t>
        <a:bodyPr/>
        <a:lstStyle/>
        <a:p>
          <a:endParaRPr lang="fr-FR" sz="1800"/>
        </a:p>
      </dgm:t>
    </dgm:pt>
    <dgm:pt modelId="{9C6E0B17-928C-4C0F-9599-43250F6A9A0F}" type="sibTrans" cxnId="{34E28E92-B1EF-470F-8329-7198916E8432}">
      <dgm:prSet/>
      <dgm:spPr/>
      <dgm:t>
        <a:bodyPr/>
        <a:lstStyle/>
        <a:p>
          <a:endParaRPr lang="fr-FR" sz="1800"/>
        </a:p>
      </dgm:t>
    </dgm:pt>
    <dgm:pt modelId="{9BBD0C5E-125D-482D-ADB5-7CC33D603CE7}">
      <dgm:prSet phldrT="[Texte]" custT="1"/>
      <dgm:spPr/>
      <dgm:t>
        <a:bodyPr/>
        <a:lstStyle/>
        <a:p>
          <a:r>
            <a:rPr lang="fr-FR" sz="2000" dirty="0" smtClean="0"/>
            <a:t>Code</a:t>
          </a:r>
          <a:endParaRPr lang="fr-FR" sz="2000" dirty="0"/>
        </a:p>
      </dgm:t>
    </dgm:pt>
    <dgm:pt modelId="{F547938D-0E3B-4B1B-B46A-0A4ADB063359}" type="parTrans" cxnId="{D3D0CE0B-D162-45FB-9895-52F58D6AA93C}">
      <dgm:prSet/>
      <dgm:spPr/>
      <dgm:t>
        <a:bodyPr/>
        <a:lstStyle/>
        <a:p>
          <a:endParaRPr lang="fr-FR" sz="1800"/>
        </a:p>
      </dgm:t>
    </dgm:pt>
    <dgm:pt modelId="{84BC6F27-46C2-4C7F-BAE1-6D45F52E9EBD}" type="sibTrans" cxnId="{D3D0CE0B-D162-45FB-9895-52F58D6AA93C}">
      <dgm:prSet/>
      <dgm:spPr/>
      <dgm:t>
        <a:bodyPr/>
        <a:lstStyle/>
        <a:p>
          <a:endParaRPr lang="fr-FR" sz="1800"/>
        </a:p>
      </dgm:t>
    </dgm:pt>
    <dgm:pt modelId="{CF8E0F04-711C-44B5-9375-594C7FABB964}">
      <dgm:prSet phldrT="[Texte]" custT="1"/>
      <dgm:spPr/>
      <dgm:t>
        <a:bodyPr/>
        <a:lstStyle/>
        <a:p>
          <a:r>
            <a:rPr lang="fr-FR" sz="2000" b="1" dirty="0" smtClean="0"/>
            <a:t>Collaboration</a:t>
          </a:r>
          <a:endParaRPr lang="fr-FR" sz="2000" b="1" dirty="0"/>
        </a:p>
      </dgm:t>
    </dgm:pt>
    <dgm:pt modelId="{71827954-9DA1-4B43-A9BD-73D7EA3B6C03}" type="parTrans" cxnId="{6A3514FD-C1BE-45AB-9CDC-1C8ABBB00662}">
      <dgm:prSet/>
      <dgm:spPr/>
      <dgm:t>
        <a:bodyPr/>
        <a:lstStyle/>
        <a:p>
          <a:endParaRPr lang="fr-FR" sz="1800"/>
        </a:p>
      </dgm:t>
    </dgm:pt>
    <dgm:pt modelId="{059421FE-6011-4AFD-80DD-FAA05810B9D0}" type="sibTrans" cxnId="{6A3514FD-C1BE-45AB-9CDC-1C8ABBB00662}">
      <dgm:prSet/>
      <dgm:spPr/>
      <dgm:t>
        <a:bodyPr/>
        <a:lstStyle/>
        <a:p>
          <a:endParaRPr lang="fr-FR" sz="1800"/>
        </a:p>
      </dgm:t>
    </dgm:pt>
    <dgm:pt modelId="{51C7D9A0-C6D2-4354-BD86-6BFB386924C2}">
      <dgm:prSet phldrT="[Texte]" custT="1"/>
      <dgm:spPr/>
      <dgm:t>
        <a:bodyPr/>
        <a:lstStyle/>
        <a:p>
          <a:r>
            <a:rPr lang="fr-FR" sz="2000" dirty="0" smtClean="0"/>
            <a:t>Docs</a:t>
          </a:r>
          <a:endParaRPr lang="fr-FR" sz="2000" dirty="0"/>
        </a:p>
      </dgm:t>
    </dgm:pt>
    <dgm:pt modelId="{FDA03E2F-3513-456E-9092-35167214A181}" type="parTrans" cxnId="{5AE261F8-425A-4E1F-B75A-FC394875A070}">
      <dgm:prSet/>
      <dgm:spPr/>
      <dgm:t>
        <a:bodyPr/>
        <a:lstStyle/>
        <a:p>
          <a:endParaRPr lang="fr-FR" sz="1800"/>
        </a:p>
      </dgm:t>
    </dgm:pt>
    <dgm:pt modelId="{AD39F195-3A14-4420-B3DD-E0C769CADC0B}" type="sibTrans" cxnId="{5AE261F8-425A-4E1F-B75A-FC394875A070}">
      <dgm:prSet/>
      <dgm:spPr/>
      <dgm:t>
        <a:bodyPr/>
        <a:lstStyle/>
        <a:p>
          <a:endParaRPr lang="fr-FR" sz="1800"/>
        </a:p>
      </dgm:t>
    </dgm:pt>
    <dgm:pt modelId="{26C072E5-99EA-4957-A9FA-6DE0BBF84451}">
      <dgm:prSet phldrT="[Texte]" custT="1"/>
      <dgm:spPr/>
      <dgm:t>
        <a:bodyPr/>
        <a:lstStyle/>
        <a:p>
          <a:r>
            <a:rPr lang="fr-FR" sz="2000" dirty="0" err="1" smtClean="0"/>
            <a:t>Gtalk</a:t>
          </a:r>
          <a:endParaRPr lang="fr-FR" sz="2000" dirty="0"/>
        </a:p>
      </dgm:t>
    </dgm:pt>
    <dgm:pt modelId="{190ED3F2-8C3A-47E5-B4DA-475FAB088C5D}" type="parTrans" cxnId="{92E34370-CC98-4730-8BD7-0234F5810597}">
      <dgm:prSet/>
      <dgm:spPr/>
      <dgm:t>
        <a:bodyPr/>
        <a:lstStyle/>
        <a:p>
          <a:endParaRPr lang="fr-FR" sz="1800"/>
        </a:p>
      </dgm:t>
    </dgm:pt>
    <dgm:pt modelId="{4970389D-9A01-436B-B25D-1C6F218C0FEB}" type="sibTrans" cxnId="{92E34370-CC98-4730-8BD7-0234F5810597}">
      <dgm:prSet/>
      <dgm:spPr/>
      <dgm:t>
        <a:bodyPr/>
        <a:lstStyle/>
        <a:p>
          <a:endParaRPr lang="fr-FR" sz="1800"/>
        </a:p>
      </dgm:t>
    </dgm:pt>
    <dgm:pt modelId="{041A7EBE-4116-41A0-9CE2-411F5D13436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Agenda</a:t>
          </a:r>
          <a:endParaRPr lang="fr-FR" sz="2000" dirty="0"/>
        </a:p>
      </dgm:t>
    </dgm:pt>
    <dgm:pt modelId="{ED853CE6-C8BD-40DE-B5DC-FB8FF316A32B}" type="parTrans" cxnId="{4D3951FD-9E28-4AFE-957A-CD9DED6EC7AE}">
      <dgm:prSet/>
      <dgm:spPr/>
      <dgm:t>
        <a:bodyPr/>
        <a:lstStyle/>
        <a:p>
          <a:endParaRPr lang="fr-FR" sz="1800"/>
        </a:p>
      </dgm:t>
    </dgm:pt>
    <dgm:pt modelId="{5FE16A90-08FA-4F36-B89D-6F3E12A7813A}" type="sibTrans" cxnId="{4D3951FD-9E28-4AFE-957A-CD9DED6EC7AE}">
      <dgm:prSet/>
      <dgm:spPr/>
      <dgm:t>
        <a:bodyPr/>
        <a:lstStyle/>
        <a:p>
          <a:endParaRPr lang="fr-FR" sz="1800"/>
        </a:p>
      </dgm:t>
    </dgm:pt>
    <dgm:pt modelId="{0B3E07E5-C2D3-4F14-A02D-0380DD61AB7B}">
      <dgm:prSet phldrT="[Texte]" custT="1"/>
      <dgm:spPr/>
      <dgm:t>
        <a:bodyPr/>
        <a:lstStyle/>
        <a:p>
          <a:r>
            <a:rPr lang="fr-FR" sz="2000" b="1" dirty="0" smtClean="0"/>
            <a:t>Communication</a:t>
          </a:r>
          <a:endParaRPr lang="fr-FR" sz="1800" dirty="0"/>
        </a:p>
      </dgm:t>
    </dgm:pt>
    <dgm:pt modelId="{9430B5FA-36CE-443C-8A91-EC9EA297A877}" type="parTrans" cxnId="{1BDF67B2-8E6C-46D0-9237-4FB14D78ED11}">
      <dgm:prSet/>
      <dgm:spPr/>
      <dgm:t>
        <a:bodyPr/>
        <a:lstStyle/>
        <a:p>
          <a:endParaRPr lang="fr-FR" sz="1800"/>
        </a:p>
      </dgm:t>
    </dgm:pt>
    <dgm:pt modelId="{E16EE7A1-C39F-4A1A-BEA4-CA107AF04D00}" type="sibTrans" cxnId="{1BDF67B2-8E6C-46D0-9237-4FB14D78ED11}">
      <dgm:prSet/>
      <dgm:spPr/>
      <dgm:t>
        <a:bodyPr/>
        <a:lstStyle/>
        <a:p>
          <a:endParaRPr lang="fr-FR" sz="1800"/>
        </a:p>
      </dgm:t>
    </dgm:pt>
    <dgm:pt modelId="{ABB044C6-439B-4722-9CD5-B8B93A03CC2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Planification</a:t>
          </a:r>
          <a:endParaRPr lang="fr-FR" sz="2000" b="1" dirty="0"/>
        </a:p>
      </dgm:t>
    </dgm:pt>
    <dgm:pt modelId="{D81B706F-21E0-4439-9812-0F8E9817AFBA}" type="parTrans" cxnId="{66317F75-3627-4748-B23A-306989C7A4C0}">
      <dgm:prSet/>
      <dgm:spPr/>
      <dgm:t>
        <a:bodyPr/>
        <a:lstStyle/>
        <a:p>
          <a:endParaRPr lang="fr-FR" sz="1800"/>
        </a:p>
      </dgm:t>
    </dgm:pt>
    <dgm:pt modelId="{649CD5A3-C76D-418D-9D1D-A6C3CA0F9D79}" type="sibTrans" cxnId="{66317F75-3627-4748-B23A-306989C7A4C0}">
      <dgm:prSet/>
      <dgm:spPr/>
      <dgm:t>
        <a:bodyPr/>
        <a:lstStyle/>
        <a:p>
          <a:endParaRPr lang="fr-FR" sz="1800"/>
        </a:p>
      </dgm:t>
    </dgm:pt>
    <dgm:pt modelId="{20E1D915-B5A6-4851-8E59-A9F4899B567A}">
      <dgm:prSet phldrT="[Texte]" custT="1"/>
      <dgm:spPr/>
      <dgm:t>
        <a:bodyPr/>
        <a:lstStyle/>
        <a:p>
          <a:r>
            <a:rPr lang="fr-FR" sz="2000" b="1" dirty="0" smtClean="0"/>
            <a:t>Bilan</a:t>
          </a:r>
          <a:endParaRPr lang="fr-FR" sz="2000" b="1" dirty="0"/>
        </a:p>
      </dgm:t>
    </dgm:pt>
    <dgm:pt modelId="{B99356F8-56AA-4CA3-B884-4FF717CD6BDF}" type="parTrans" cxnId="{471C0E58-3B36-4227-9DC8-B2C81B798E65}">
      <dgm:prSet/>
      <dgm:spPr/>
      <dgm:t>
        <a:bodyPr/>
        <a:lstStyle/>
        <a:p>
          <a:endParaRPr lang="fr-FR" sz="1800"/>
        </a:p>
      </dgm:t>
    </dgm:pt>
    <dgm:pt modelId="{33873C20-96B4-4C2F-8FA8-3C73508BDDC6}" type="sibTrans" cxnId="{471C0E58-3B36-4227-9DC8-B2C81B798E65}">
      <dgm:prSet/>
      <dgm:spPr/>
      <dgm:t>
        <a:bodyPr/>
        <a:lstStyle/>
        <a:p>
          <a:endParaRPr lang="fr-FR" sz="1800"/>
        </a:p>
      </dgm:t>
    </dgm:pt>
    <dgm:pt modelId="{3DF40BC8-19FC-4BAB-B430-CDEC19FB5411}" type="pres">
      <dgm:prSet presAssocID="{04A19B6F-DB0F-42E1-8DE4-A9D0010828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D480CB5-C10D-4017-A695-50C7B422E1C1}" type="pres">
      <dgm:prSet presAssocID="{BA848C48-E2A9-43C1-B768-30B1E273FD41}" presName="horFlow" presStyleCnt="0"/>
      <dgm:spPr/>
    </dgm:pt>
    <dgm:pt modelId="{55FB89AC-CF45-4DB6-A6AB-1B75391E4EBE}" type="pres">
      <dgm:prSet presAssocID="{BA848C48-E2A9-43C1-B768-30B1E273FD41}" presName="bigChev" presStyleLbl="node1" presStyleIdx="0" presStyleCnt="6" custScaleX="165161"/>
      <dgm:spPr/>
      <dgm:t>
        <a:bodyPr/>
        <a:lstStyle/>
        <a:p>
          <a:endParaRPr lang="fr-FR"/>
        </a:p>
      </dgm:t>
    </dgm:pt>
    <dgm:pt modelId="{E25182D8-772B-4E9D-9DBE-FB55ABA600CE}" type="pres">
      <dgm:prSet presAssocID="{BA848C48-E2A9-43C1-B768-30B1E273FD41}" presName="vSp" presStyleCnt="0"/>
      <dgm:spPr/>
    </dgm:pt>
    <dgm:pt modelId="{197A7A5A-69BF-4C9D-A360-21FD3FA203D1}" type="pres">
      <dgm:prSet presAssocID="{ABB044C6-439B-4722-9CD5-B8B93A03CC24}" presName="horFlow" presStyleCnt="0"/>
      <dgm:spPr/>
    </dgm:pt>
    <dgm:pt modelId="{67DD8E51-5A67-4DBF-91AC-4513E4CFC442}" type="pres">
      <dgm:prSet presAssocID="{ABB044C6-439B-4722-9CD5-B8B93A03CC24}" presName="bigChev" presStyleLbl="node1" presStyleIdx="1" presStyleCnt="6" custScaleX="164441"/>
      <dgm:spPr/>
      <dgm:t>
        <a:bodyPr/>
        <a:lstStyle/>
        <a:p>
          <a:endParaRPr lang="fr-FR"/>
        </a:p>
      </dgm:t>
    </dgm:pt>
    <dgm:pt modelId="{5EF408AD-6735-4445-B960-0971061EA81A}" type="pres">
      <dgm:prSet presAssocID="{ED853CE6-C8BD-40DE-B5DC-FB8FF316A32B}" presName="parTrans" presStyleCnt="0"/>
      <dgm:spPr/>
    </dgm:pt>
    <dgm:pt modelId="{C77925D0-1408-44C6-A6FF-B95EFEDD9EF2}" type="pres">
      <dgm:prSet presAssocID="{041A7EBE-4116-41A0-9CE2-411F5D134364}" presName="node" presStyleLbl="alignAccFollowNode1" presStyleIdx="0" presStyleCnt="7" custScaleX="120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B74D3-57B9-4E02-A578-EE560017D47F}" type="pres">
      <dgm:prSet presAssocID="{ABB044C6-439B-4722-9CD5-B8B93A03CC24}" presName="vSp" presStyleCnt="0"/>
      <dgm:spPr/>
    </dgm:pt>
    <dgm:pt modelId="{50169A1A-3E44-476A-97DD-1FDAFD5652FD}" type="pres">
      <dgm:prSet presAssocID="{0B3E07E5-C2D3-4F14-A02D-0380DD61AB7B}" presName="horFlow" presStyleCnt="0"/>
      <dgm:spPr/>
    </dgm:pt>
    <dgm:pt modelId="{E81D0F6F-89B8-4A85-8751-8045B009C928}" type="pres">
      <dgm:prSet presAssocID="{0B3E07E5-C2D3-4F14-A02D-0380DD61AB7B}" presName="bigChev" presStyleLbl="node1" presStyleIdx="2" presStyleCnt="6" custScaleX="165161"/>
      <dgm:spPr/>
      <dgm:t>
        <a:bodyPr/>
        <a:lstStyle/>
        <a:p>
          <a:endParaRPr lang="fr-FR"/>
        </a:p>
      </dgm:t>
    </dgm:pt>
    <dgm:pt modelId="{2868B8D0-E215-4068-BEF2-271E90D9E9B6}" type="pres">
      <dgm:prSet presAssocID="{F44C0723-C7ED-4FC6-A589-B304D3FA8877}" presName="parTrans" presStyleCnt="0"/>
      <dgm:spPr/>
    </dgm:pt>
    <dgm:pt modelId="{7283C9C1-55A4-44B0-8770-FAE463099AD7}" type="pres">
      <dgm:prSet presAssocID="{7EDC284E-8739-48AC-A859-6C03775B27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AAECB9-B766-4A33-A831-93E0CFFF77DD}" type="pres">
      <dgm:prSet presAssocID="{DCE3E78D-BF5D-4BD5-911F-82B475D9AA12}" presName="sibTrans" presStyleCnt="0"/>
      <dgm:spPr/>
    </dgm:pt>
    <dgm:pt modelId="{5237B1C7-ECB1-40BD-87C4-09EAABA3EC54}" type="pres">
      <dgm:prSet presAssocID="{26C072E5-99EA-4957-A9FA-6DE0BBF84451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09DAB-2B0B-46F7-AFFD-49EB1B1F7071}" type="pres">
      <dgm:prSet presAssocID="{0B3E07E5-C2D3-4F14-A02D-0380DD61AB7B}" presName="vSp" presStyleCnt="0"/>
      <dgm:spPr/>
    </dgm:pt>
    <dgm:pt modelId="{CFD8287F-64D8-478B-9198-AC0F4652BB83}" type="pres">
      <dgm:prSet presAssocID="{C189C47B-A0A1-49B9-8729-4FE3F5A23A4E}" presName="horFlow" presStyleCnt="0"/>
      <dgm:spPr/>
    </dgm:pt>
    <dgm:pt modelId="{E769CD98-B7FC-42A3-A2B3-C53F2FD8D4AC}" type="pres">
      <dgm:prSet presAssocID="{C189C47B-A0A1-49B9-8729-4FE3F5A23A4E}" presName="bigChev" presStyleLbl="node1" presStyleIdx="3" presStyleCnt="6" custScaleX="161559"/>
      <dgm:spPr/>
      <dgm:t>
        <a:bodyPr/>
        <a:lstStyle/>
        <a:p>
          <a:endParaRPr lang="fr-FR"/>
        </a:p>
      </dgm:t>
    </dgm:pt>
    <dgm:pt modelId="{BDF586B0-A83C-49EB-BAC1-ED0B9F65FDD5}" type="pres">
      <dgm:prSet presAssocID="{D3B9E513-A183-496D-BEA3-62CED4D1BF36}" presName="parTrans" presStyleCnt="0"/>
      <dgm:spPr/>
    </dgm:pt>
    <dgm:pt modelId="{2FE5691A-07D6-4D79-8B60-57D1F380FD91}" type="pres">
      <dgm:prSet presAssocID="{5A87FFD3-BFD2-4E55-A417-D8059A0B78C2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949C4-8037-426B-8745-399325ADDDED}" type="pres">
      <dgm:prSet presAssocID="{27E07D3D-27D6-4931-89F0-D3BEF149D971}" presName="sibTrans" presStyleCnt="0"/>
      <dgm:spPr/>
    </dgm:pt>
    <dgm:pt modelId="{5CCD35D6-32C5-4B98-9AEC-7A90EA678BFB}" type="pres">
      <dgm:prSet presAssocID="{F86C998F-96D7-4E45-9DCE-E5A5947E6E43}" presName="node" presStyleLbl="alignAccFollowNode1" presStyleIdx="4" presStyleCnt="7" custScaleX="110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96DAC9-D515-49BB-B12F-96B672A2D193}" type="pres">
      <dgm:prSet presAssocID="{C189C47B-A0A1-49B9-8729-4FE3F5A23A4E}" presName="vSp" presStyleCnt="0"/>
      <dgm:spPr/>
    </dgm:pt>
    <dgm:pt modelId="{0290D28F-3946-404A-B604-76D59737E9D2}" type="pres">
      <dgm:prSet presAssocID="{CF8E0F04-711C-44B5-9375-594C7FABB964}" presName="horFlow" presStyleCnt="0"/>
      <dgm:spPr/>
    </dgm:pt>
    <dgm:pt modelId="{819CC10C-2CB3-4F06-BDDB-025CAA04EF76}" type="pres">
      <dgm:prSet presAssocID="{CF8E0F04-711C-44B5-9375-594C7FABB964}" presName="bigChev" presStyleLbl="node1" presStyleIdx="4" presStyleCnt="6" custScaleX="161559"/>
      <dgm:spPr/>
      <dgm:t>
        <a:bodyPr/>
        <a:lstStyle/>
        <a:p>
          <a:endParaRPr lang="fr-FR"/>
        </a:p>
      </dgm:t>
    </dgm:pt>
    <dgm:pt modelId="{81CB9E05-14E0-4066-9A03-6D236514B35B}" type="pres">
      <dgm:prSet presAssocID="{FDA03E2F-3513-456E-9092-35167214A181}" presName="parTrans" presStyleCnt="0"/>
      <dgm:spPr/>
    </dgm:pt>
    <dgm:pt modelId="{6A54FF50-273C-4A49-B27C-97EA1E3892F6}" type="pres">
      <dgm:prSet presAssocID="{51C7D9A0-C6D2-4354-BD86-6BFB386924C2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00250-681C-4887-B4F6-3CF774ECE90E}" type="pres">
      <dgm:prSet presAssocID="{AD39F195-3A14-4420-B3DD-E0C769CADC0B}" presName="sibTrans" presStyleCnt="0"/>
      <dgm:spPr/>
    </dgm:pt>
    <dgm:pt modelId="{9B7D5049-A255-4D45-B1C1-C8077DCA8BF7}" type="pres">
      <dgm:prSet presAssocID="{9BBD0C5E-125D-482D-ADB5-7CC33D603CE7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3D2CF-941D-4F93-86D3-757E17601DFE}" type="pres">
      <dgm:prSet presAssocID="{CF8E0F04-711C-44B5-9375-594C7FABB964}" presName="vSp" presStyleCnt="0"/>
      <dgm:spPr/>
    </dgm:pt>
    <dgm:pt modelId="{08A3FCC0-1E52-4319-B2AB-0F7F4BB00355}" type="pres">
      <dgm:prSet presAssocID="{20E1D915-B5A6-4851-8E59-A9F4899B567A}" presName="horFlow" presStyleCnt="0"/>
      <dgm:spPr/>
    </dgm:pt>
    <dgm:pt modelId="{3184E3B2-3EF7-4139-8F33-692EBA7FE052}" type="pres">
      <dgm:prSet presAssocID="{20E1D915-B5A6-4851-8E59-A9F4899B567A}" presName="bigChev" presStyleLbl="node1" presStyleIdx="5" presStyleCnt="6" custScaleX="160078"/>
      <dgm:spPr/>
      <dgm:t>
        <a:bodyPr/>
        <a:lstStyle/>
        <a:p>
          <a:endParaRPr lang="fr-FR"/>
        </a:p>
      </dgm:t>
    </dgm:pt>
  </dgm:ptLst>
  <dgm:cxnLst>
    <dgm:cxn modelId="{B187DB97-3088-4ED3-816B-5EE34434B6E3}" type="presOf" srcId="{9BBD0C5E-125D-482D-ADB5-7CC33D603CE7}" destId="{9B7D5049-A255-4D45-B1C1-C8077DCA8BF7}" srcOrd="0" destOrd="0" presId="urn:microsoft.com/office/officeart/2005/8/layout/lProcess3"/>
    <dgm:cxn modelId="{E0FE23FF-63FA-4CA9-B0B6-260AE340AA0A}" srcId="{C189C47B-A0A1-49B9-8729-4FE3F5A23A4E}" destId="{5A87FFD3-BFD2-4E55-A417-D8059A0B78C2}" srcOrd="0" destOrd="0" parTransId="{D3B9E513-A183-496D-BEA3-62CED4D1BF36}" sibTransId="{27E07D3D-27D6-4931-89F0-D3BEF149D971}"/>
    <dgm:cxn modelId="{B6E4E058-0849-46CC-8629-72E710DD1B35}" type="presOf" srcId="{7EDC284E-8739-48AC-A859-6C03775B2757}" destId="{7283C9C1-55A4-44B0-8770-FAE463099AD7}" srcOrd="0" destOrd="0" presId="urn:microsoft.com/office/officeart/2005/8/layout/lProcess3"/>
    <dgm:cxn modelId="{471C0E58-3B36-4227-9DC8-B2C81B798E65}" srcId="{04A19B6F-DB0F-42E1-8DE4-A9D001082873}" destId="{20E1D915-B5A6-4851-8E59-A9F4899B567A}" srcOrd="5" destOrd="0" parTransId="{B99356F8-56AA-4CA3-B884-4FF717CD6BDF}" sibTransId="{33873C20-96B4-4C2F-8FA8-3C73508BDDC6}"/>
    <dgm:cxn modelId="{2D296F35-66C7-48BD-9507-63E9D74A8AF2}" type="presOf" srcId="{BA848C48-E2A9-43C1-B768-30B1E273FD41}" destId="{55FB89AC-CF45-4DB6-A6AB-1B75391E4EBE}" srcOrd="0" destOrd="0" presId="urn:microsoft.com/office/officeart/2005/8/layout/lProcess3"/>
    <dgm:cxn modelId="{92E34370-CC98-4730-8BD7-0234F5810597}" srcId="{0B3E07E5-C2D3-4F14-A02D-0380DD61AB7B}" destId="{26C072E5-99EA-4957-A9FA-6DE0BBF84451}" srcOrd="1" destOrd="0" parTransId="{190ED3F2-8C3A-47E5-B4DA-475FAB088C5D}" sibTransId="{4970389D-9A01-436B-B25D-1C6F218C0FEB}"/>
    <dgm:cxn modelId="{6A3514FD-C1BE-45AB-9CDC-1C8ABBB00662}" srcId="{04A19B6F-DB0F-42E1-8DE4-A9D001082873}" destId="{CF8E0F04-711C-44B5-9375-594C7FABB964}" srcOrd="4" destOrd="0" parTransId="{71827954-9DA1-4B43-A9BD-73D7EA3B6C03}" sibTransId="{059421FE-6011-4AFD-80DD-FAA05810B9D0}"/>
    <dgm:cxn modelId="{8C1A3C9E-DBB4-4FB9-B1B6-6937DF1CC3A3}" srcId="{04A19B6F-DB0F-42E1-8DE4-A9D001082873}" destId="{BA848C48-E2A9-43C1-B768-30B1E273FD41}" srcOrd="0" destOrd="0" parTransId="{30D092EE-E75E-4EB3-A107-E548C825544F}" sibTransId="{BB2BFE5B-F45B-4EA3-B263-59CE5A232FBE}"/>
    <dgm:cxn modelId="{D3D0CE0B-D162-45FB-9895-52F58D6AA93C}" srcId="{CF8E0F04-711C-44B5-9375-594C7FABB964}" destId="{9BBD0C5E-125D-482D-ADB5-7CC33D603CE7}" srcOrd="1" destOrd="0" parTransId="{F547938D-0E3B-4B1B-B46A-0A4ADB063359}" sibTransId="{84BC6F27-46C2-4C7F-BAE1-6D45F52E9EBD}"/>
    <dgm:cxn modelId="{52F9B2FA-887E-438C-A1F8-DB349ACEBB94}" srcId="{04A19B6F-DB0F-42E1-8DE4-A9D001082873}" destId="{C189C47B-A0A1-49B9-8729-4FE3F5A23A4E}" srcOrd="3" destOrd="0" parTransId="{40BF3F22-EAAC-4796-8F35-B46CC5E33A36}" sibTransId="{9E7F0C52-F1FD-4FAE-9A35-CDFC23A1BC55}"/>
    <dgm:cxn modelId="{6B691CD2-4DB8-41F3-A11B-0527C39C5F9D}" type="presOf" srcId="{20E1D915-B5A6-4851-8E59-A9F4899B567A}" destId="{3184E3B2-3EF7-4139-8F33-692EBA7FE052}" srcOrd="0" destOrd="0" presId="urn:microsoft.com/office/officeart/2005/8/layout/lProcess3"/>
    <dgm:cxn modelId="{6F53E7D6-928F-4FD9-B344-2A3E7193F2CD}" type="presOf" srcId="{ABB044C6-439B-4722-9CD5-B8B93A03CC24}" destId="{67DD8E51-5A67-4DBF-91AC-4513E4CFC442}" srcOrd="0" destOrd="0" presId="urn:microsoft.com/office/officeart/2005/8/layout/lProcess3"/>
    <dgm:cxn modelId="{39290928-3290-4AD6-A56A-5BC97A6ABA44}" type="presOf" srcId="{26C072E5-99EA-4957-A9FA-6DE0BBF84451}" destId="{5237B1C7-ECB1-40BD-87C4-09EAABA3EC54}" srcOrd="0" destOrd="0" presId="urn:microsoft.com/office/officeart/2005/8/layout/lProcess3"/>
    <dgm:cxn modelId="{34E28E92-B1EF-470F-8329-7198916E8432}" srcId="{C189C47B-A0A1-49B9-8729-4FE3F5A23A4E}" destId="{F86C998F-96D7-4E45-9DCE-E5A5947E6E43}" srcOrd="1" destOrd="0" parTransId="{152D7BF7-3FC2-4FF0-A04C-43FF58AFF7E9}" sibTransId="{9C6E0B17-928C-4C0F-9599-43250F6A9A0F}"/>
    <dgm:cxn modelId="{5AE261F8-425A-4E1F-B75A-FC394875A070}" srcId="{CF8E0F04-711C-44B5-9375-594C7FABB964}" destId="{51C7D9A0-C6D2-4354-BD86-6BFB386924C2}" srcOrd="0" destOrd="0" parTransId="{FDA03E2F-3513-456E-9092-35167214A181}" sibTransId="{AD39F195-3A14-4420-B3DD-E0C769CADC0B}"/>
    <dgm:cxn modelId="{3C8A36F9-02B9-4209-96C0-054993187939}" type="presOf" srcId="{041A7EBE-4116-41A0-9CE2-411F5D134364}" destId="{C77925D0-1408-44C6-A6FF-B95EFEDD9EF2}" srcOrd="0" destOrd="0" presId="urn:microsoft.com/office/officeart/2005/8/layout/lProcess3"/>
    <dgm:cxn modelId="{7057C229-1715-4E81-B088-5D9BB1E57F6B}" type="presOf" srcId="{F86C998F-96D7-4E45-9DCE-E5A5947E6E43}" destId="{5CCD35D6-32C5-4B98-9AEC-7A90EA678BFB}" srcOrd="0" destOrd="0" presId="urn:microsoft.com/office/officeart/2005/8/layout/lProcess3"/>
    <dgm:cxn modelId="{66317F75-3627-4748-B23A-306989C7A4C0}" srcId="{04A19B6F-DB0F-42E1-8DE4-A9D001082873}" destId="{ABB044C6-439B-4722-9CD5-B8B93A03CC24}" srcOrd="1" destOrd="0" parTransId="{D81B706F-21E0-4439-9812-0F8E9817AFBA}" sibTransId="{649CD5A3-C76D-418D-9D1D-A6C3CA0F9D79}"/>
    <dgm:cxn modelId="{5E8AEEA1-3888-4446-85CA-5B5222057293}" type="presOf" srcId="{04A19B6F-DB0F-42E1-8DE4-A9D001082873}" destId="{3DF40BC8-19FC-4BAB-B430-CDEC19FB5411}" srcOrd="0" destOrd="0" presId="urn:microsoft.com/office/officeart/2005/8/layout/lProcess3"/>
    <dgm:cxn modelId="{49735FD4-E469-4401-80BB-658AC353BBBD}" srcId="{0B3E07E5-C2D3-4F14-A02D-0380DD61AB7B}" destId="{7EDC284E-8739-48AC-A859-6C03775B2757}" srcOrd="0" destOrd="0" parTransId="{F44C0723-C7ED-4FC6-A589-B304D3FA8877}" sibTransId="{DCE3E78D-BF5D-4BD5-911F-82B475D9AA12}"/>
    <dgm:cxn modelId="{1BDF67B2-8E6C-46D0-9237-4FB14D78ED11}" srcId="{04A19B6F-DB0F-42E1-8DE4-A9D001082873}" destId="{0B3E07E5-C2D3-4F14-A02D-0380DD61AB7B}" srcOrd="2" destOrd="0" parTransId="{9430B5FA-36CE-443C-8A91-EC9EA297A877}" sibTransId="{E16EE7A1-C39F-4A1A-BEA4-CA107AF04D00}"/>
    <dgm:cxn modelId="{66A5CAF9-84BC-4E0C-8C38-14C23B8C34F5}" type="presOf" srcId="{0B3E07E5-C2D3-4F14-A02D-0380DD61AB7B}" destId="{E81D0F6F-89B8-4A85-8751-8045B009C928}" srcOrd="0" destOrd="0" presId="urn:microsoft.com/office/officeart/2005/8/layout/lProcess3"/>
    <dgm:cxn modelId="{4D3951FD-9E28-4AFE-957A-CD9DED6EC7AE}" srcId="{ABB044C6-439B-4722-9CD5-B8B93A03CC24}" destId="{041A7EBE-4116-41A0-9CE2-411F5D134364}" srcOrd="0" destOrd="0" parTransId="{ED853CE6-C8BD-40DE-B5DC-FB8FF316A32B}" sibTransId="{5FE16A90-08FA-4F36-B89D-6F3E12A7813A}"/>
    <dgm:cxn modelId="{6C4813F9-7BD1-4B00-8702-5DDCCE83EDE0}" type="presOf" srcId="{C189C47B-A0A1-49B9-8729-4FE3F5A23A4E}" destId="{E769CD98-B7FC-42A3-A2B3-C53F2FD8D4AC}" srcOrd="0" destOrd="0" presId="urn:microsoft.com/office/officeart/2005/8/layout/lProcess3"/>
    <dgm:cxn modelId="{D145A931-2AA7-4FB8-A98D-38539A9FC1E9}" type="presOf" srcId="{51C7D9A0-C6D2-4354-BD86-6BFB386924C2}" destId="{6A54FF50-273C-4A49-B27C-97EA1E3892F6}" srcOrd="0" destOrd="0" presId="urn:microsoft.com/office/officeart/2005/8/layout/lProcess3"/>
    <dgm:cxn modelId="{F12CC1BE-5889-47C4-A11A-7CA7CC7A81B2}" type="presOf" srcId="{CF8E0F04-711C-44B5-9375-594C7FABB964}" destId="{819CC10C-2CB3-4F06-BDDB-025CAA04EF76}" srcOrd="0" destOrd="0" presId="urn:microsoft.com/office/officeart/2005/8/layout/lProcess3"/>
    <dgm:cxn modelId="{1D11EEA6-5777-4329-89FF-0BE4974C46DB}" type="presOf" srcId="{5A87FFD3-BFD2-4E55-A417-D8059A0B78C2}" destId="{2FE5691A-07D6-4D79-8B60-57D1F380FD91}" srcOrd="0" destOrd="0" presId="urn:microsoft.com/office/officeart/2005/8/layout/lProcess3"/>
    <dgm:cxn modelId="{875498C6-749E-41F0-B239-300056413B74}" type="presParOf" srcId="{3DF40BC8-19FC-4BAB-B430-CDEC19FB5411}" destId="{8D480CB5-C10D-4017-A695-50C7B422E1C1}" srcOrd="0" destOrd="0" presId="urn:microsoft.com/office/officeart/2005/8/layout/lProcess3"/>
    <dgm:cxn modelId="{3CF13C86-6300-409C-9721-CEECA0257FFF}" type="presParOf" srcId="{8D480CB5-C10D-4017-A695-50C7B422E1C1}" destId="{55FB89AC-CF45-4DB6-A6AB-1B75391E4EBE}" srcOrd="0" destOrd="0" presId="urn:microsoft.com/office/officeart/2005/8/layout/lProcess3"/>
    <dgm:cxn modelId="{733E057E-42A8-45BD-857B-9693F55F4306}" type="presParOf" srcId="{3DF40BC8-19FC-4BAB-B430-CDEC19FB5411}" destId="{E25182D8-772B-4E9D-9DBE-FB55ABA600CE}" srcOrd="1" destOrd="0" presId="urn:microsoft.com/office/officeart/2005/8/layout/lProcess3"/>
    <dgm:cxn modelId="{3D5F7BD1-ACEA-4D10-BD25-873EB3A40078}" type="presParOf" srcId="{3DF40BC8-19FC-4BAB-B430-CDEC19FB5411}" destId="{197A7A5A-69BF-4C9D-A360-21FD3FA203D1}" srcOrd="2" destOrd="0" presId="urn:microsoft.com/office/officeart/2005/8/layout/lProcess3"/>
    <dgm:cxn modelId="{2C51A161-1ADD-4D5E-8020-A0BD6C575895}" type="presParOf" srcId="{197A7A5A-69BF-4C9D-A360-21FD3FA203D1}" destId="{67DD8E51-5A67-4DBF-91AC-4513E4CFC442}" srcOrd="0" destOrd="0" presId="urn:microsoft.com/office/officeart/2005/8/layout/lProcess3"/>
    <dgm:cxn modelId="{ED226AA0-37B5-4C52-BA41-C912EA459286}" type="presParOf" srcId="{197A7A5A-69BF-4C9D-A360-21FD3FA203D1}" destId="{5EF408AD-6735-4445-B960-0971061EA81A}" srcOrd="1" destOrd="0" presId="urn:microsoft.com/office/officeart/2005/8/layout/lProcess3"/>
    <dgm:cxn modelId="{DDDF47DF-9529-481C-B2EA-AD46DE00062B}" type="presParOf" srcId="{197A7A5A-69BF-4C9D-A360-21FD3FA203D1}" destId="{C77925D0-1408-44C6-A6FF-B95EFEDD9EF2}" srcOrd="2" destOrd="0" presId="urn:microsoft.com/office/officeart/2005/8/layout/lProcess3"/>
    <dgm:cxn modelId="{136EA6F6-8782-4618-BB6E-AAD0D6D0449D}" type="presParOf" srcId="{3DF40BC8-19FC-4BAB-B430-CDEC19FB5411}" destId="{405B74D3-57B9-4E02-A578-EE560017D47F}" srcOrd="3" destOrd="0" presId="urn:microsoft.com/office/officeart/2005/8/layout/lProcess3"/>
    <dgm:cxn modelId="{9AA9ED9B-E589-4068-83F2-5958CC74929A}" type="presParOf" srcId="{3DF40BC8-19FC-4BAB-B430-CDEC19FB5411}" destId="{50169A1A-3E44-476A-97DD-1FDAFD5652FD}" srcOrd="4" destOrd="0" presId="urn:microsoft.com/office/officeart/2005/8/layout/lProcess3"/>
    <dgm:cxn modelId="{B5F5156E-07CD-4851-9C6B-DA787C791A47}" type="presParOf" srcId="{50169A1A-3E44-476A-97DD-1FDAFD5652FD}" destId="{E81D0F6F-89B8-4A85-8751-8045B009C928}" srcOrd="0" destOrd="0" presId="urn:microsoft.com/office/officeart/2005/8/layout/lProcess3"/>
    <dgm:cxn modelId="{25CBC319-8B85-48F1-AD21-3E8BD9F315B3}" type="presParOf" srcId="{50169A1A-3E44-476A-97DD-1FDAFD5652FD}" destId="{2868B8D0-E215-4068-BEF2-271E90D9E9B6}" srcOrd="1" destOrd="0" presId="urn:microsoft.com/office/officeart/2005/8/layout/lProcess3"/>
    <dgm:cxn modelId="{A9CE5792-C3C9-418F-AC17-D1D122362165}" type="presParOf" srcId="{50169A1A-3E44-476A-97DD-1FDAFD5652FD}" destId="{7283C9C1-55A4-44B0-8770-FAE463099AD7}" srcOrd="2" destOrd="0" presId="urn:microsoft.com/office/officeart/2005/8/layout/lProcess3"/>
    <dgm:cxn modelId="{0488F967-A22D-45AA-8AA5-2FA4D62ACE5A}" type="presParOf" srcId="{50169A1A-3E44-476A-97DD-1FDAFD5652FD}" destId="{61AAECB9-B766-4A33-A831-93E0CFFF77DD}" srcOrd="3" destOrd="0" presId="urn:microsoft.com/office/officeart/2005/8/layout/lProcess3"/>
    <dgm:cxn modelId="{75BE0054-B0AE-4D09-823E-3F8D90AD0753}" type="presParOf" srcId="{50169A1A-3E44-476A-97DD-1FDAFD5652FD}" destId="{5237B1C7-ECB1-40BD-87C4-09EAABA3EC54}" srcOrd="4" destOrd="0" presId="urn:microsoft.com/office/officeart/2005/8/layout/lProcess3"/>
    <dgm:cxn modelId="{CA04227C-1BDA-4CA8-9950-75C495D5F85F}" type="presParOf" srcId="{3DF40BC8-19FC-4BAB-B430-CDEC19FB5411}" destId="{4B909DAB-2B0B-46F7-AFFD-49EB1B1F7071}" srcOrd="5" destOrd="0" presId="urn:microsoft.com/office/officeart/2005/8/layout/lProcess3"/>
    <dgm:cxn modelId="{2CA8A72B-5234-49D7-A16E-D966D755A8F1}" type="presParOf" srcId="{3DF40BC8-19FC-4BAB-B430-CDEC19FB5411}" destId="{CFD8287F-64D8-478B-9198-AC0F4652BB83}" srcOrd="6" destOrd="0" presId="urn:microsoft.com/office/officeart/2005/8/layout/lProcess3"/>
    <dgm:cxn modelId="{D07F1412-6C9E-4826-B0C8-53F8D94E669B}" type="presParOf" srcId="{CFD8287F-64D8-478B-9198-AC0F4652BB83}" destId="{E769CD98-B7FC-42A3-A2B3-C53F2FD8D4AC}" srcOrd="0" destOrd="0" presId="urn:microsoft.com/office/officeart/2005/8/layout/lProcess3"/>
    <dgm:cxn modelId="{236C4628-B2FD-4DFB-B5DC-13E2F9EE79B8}" type="presParOf" srcId="{CFD8287F-64D8-478B-9198-AC0F4652BB83}" destId="{BDF586B0-A83C-49EB-BAC1-ED0B9F65FDD5}" srcOrd="1" destOrd="0" presId="urn:microsoft.com/office/officeart/2005/8/layout/lProcess3"/>
    <dgm:cxn modelId="{A59CAC2C-B5CA-487B-AD8E-D76A8D8FE3F0}" type="presParOf" srcId="{CFD8287F-64D8-478B-9198-AC0F4652BB83}" destId="{2FE5691A-07D6-4D79-8B60-57D1F380FD91}" srcOrd="2" destOrd="0" presId="urn:microsoft.com/office/officeart/2005/8/layout/lProcess3"/>
    <dgm:cxn modelId="{4C2D342C-1DDB-45DF-B1EA-CACC31037AB5}" type="presParOf" srcId="{CFD8287F-64D8-478B-9198-AC0F4652BB83}" destId="{BB8949C4-8037-426B-8745-399325ADDDED}" srcOrd="3" destOrd="0" presId="urn:microsoft.com/office/officeart/2005/8/layout/lProcess3"/>
    <dgm:cxn modelId="{BC961843-4814-4DFA-9D58-C99249533C89}" type="presParOf" srcId="{CFD8287F-64D8-478B-9198-AC0F4652BB83}" destId="{5CCD35D6-32C5-4B98-9AEC-7A90EA678BFB}" srcOrd="4" destOrd="0" presId="urn:microsoft.com/office/officeart/2005/8/layout/lProcess3"/>
    <dgm:cxn modelId="{DDF5F6B2-7C2C-4330-9B71-7AEDD65BCC06}" type="presParOf" srcId="{3DF40BC8-19FC-4BAB-B430-CDEC19FB5411}" destId="{8996DAC9-D515-49BB-B12F-96B672A2D193}" srcOrd="7" destOrd="0" presId="urn:microsoft.com/office/officeart/2005/8/layout/lProcess3"/>
    <dgm:cxn modelId="{C6C45A73-23C8-4E8E-9A26-FE4D20E0EF9A}" type="presParOf" srcId="{3DF40BC8-19FC-4BAB-B430-CDEC19FB5411}" destId="{0290D28F-3946-404A-B604-76D59737E9D2}" srcOrd="8" destOrd="0" presId="urn:microsoft.com/office/officeart/2005/8/layout/lProcess3"/>
    <dgm:cxn modelId="{B24CDA1C-F413-4ED5-8A9F-E902AD6C7B00}" type="presParOf" srcId="{0290D28F-3946-404A-B604-76D59737E9D2}" destId="{819CC10C-2CB3-4F06-BDDB-025CAA04EF76}" srcOrd="0" destOrd="0" presId="urn:microsoft.com/office/officeart/2005/8/layout/lProcess3"/>
    <dgm:cxn modelId="{A063F90D-8481-446E-944B-9ED6EA63687F}" type="presParOf" srcId="{0290D28F-3946-404A-B604-76D59737E9D2}" destId="{81CB9E05-14E0-4066-9A03-6D236514B35B}" srcOrd="1" destOrd="0" presId="urn:microsoft.com/office/officeart/2005/8/layout/lProcess3"/>
    <dgm:cxn modelId="{A95E645A-877C-4BEA-ADC5-0D0D2D8CA073}" type="presParOf" srcId="{0290D28F-3946-404A-B604-76D59737E9D2}" destId="{6A54FF50-273C-4A49-B27C-97EA1E3892F6}" srcOrd="2" destOrd="0" presId="urn:microsoft.com/office/officeart/2005/8/layout/lProcess3"/>
    <dgm:cxn modelId="{125F7BA4-1BFA-4D75-9516-81E4AA86270D}" type="presParOf" srcId="{0290D28F-3946-404A-B604-76D59737E9D2}" destId="{7E700250-681C-4887-B4F6-3CF774ECE90E}" srcOrd="3" destOrd="0" presId="urn:microsoft.com/office/officeart/2005/8/layout/lProcess3"/>
    <dgm:cxn modelId="{904EAB66-1488-48E8-AF94-786BB0E5CF57}" type="presParOf" srcId="{0290D28F-3946-404A-B604-76D59737E9D2}" destId="{9B7D5049-A255-4D45-B1C1-C8077DCA8BF7}" srcOrd="4" destOrd="0" presId="urn:microsoft.com/office/officeart/2005/8/layout/lProcess3"/>
    <dgm:cxn modelId="{312B1859-6B94-424A-B58B-D56FC3A0EF72}" type="presParOf" srcId="{3DF40BC8-19FC-4BAB-B430-CDEC19FB5411}" destId="{C893D2CF-941D-4F93-86D3-757E17601DFE}" srcOrd="9" destOrd="0" presId="urn:microsoft.com/office/officeart/2005/8/layout/lProcess3"/>
    <dgm:cxn modelId="{06226EBE-B8B0-478B-A406-5B0D2ED74BAA}" type="presParOf" srcId="{3DF40BC8-19FC-4BAB-B430-CDEC19FB5411}" destId="{08A3FCC0-1E52-4319-B2AB-0F7F4BB00355}" srcOrd="10" destOrd="0" presId="urn:microsoft.com/office/officeart/2005/8/layout/lProcess3"/>
    <dgm:cxn modelId="{E48F4A80-378D-4914-AA02-970E79D6D1F0}" type="presParOf" srcId="{08A3FCC0-1E52-4319-B2AB-0F7F4BB00355}" destId="{3184E3B2-3EF7-4139-8F33-692EBA7FE0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A19B6F-DB0F-42E1-8DE4-A9D00108287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848C48-E2A9-43C1-B768-30B1E273FD4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Introduction</a:t>
          </a:r>
          <a:endParaRPr lang="fr-FR" sz="2000" b="1" dirty="0"/>
        </a:p>
      </dgm:t>
    </dgm:pt>
    <dgm:pt modelId="{30D092EE-E75E-4EB3-A107-E548C825544F}" type="parTrans" cxnId="{8C1A3C9E-DBB4-4FB9-B1B6-6937DF1CC3A3}">
      <dgm:prSet/>
      <dgm:spPr/>
      <dgm:t>
        <a:bodyPr/>
        <a:lstStyle/>
        <a:p>
          <a:endParaRPr lang="fr-FR" sz="1800"/>
        </a:p>
      </dgm:t>
    </dgm:pt>
    <dgm:pt modelId="{BB2BFE5B-F45B-4EA3-B263-59CE5A232FBE}" type="sibTrans" cxnId="{8C1A3C9E-DBB4-4FB9-B1B6-6937DF1CC3A3}">
      <dgm:prSet/>
      <dgm:spPr/>
      <dgm:t>
        <a:bodyPr/>
        <a:lstStyle/>
        <a:p>
          <a:endParaRPr lang="fr-FR" sz="1800"/>
        </a:p>
      </dgm:t>
    </dgm:pt>
    <dgm:pt modelId="{7EDC284E-8739-48AC-A859-6C03775B2757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err="1" smtClean="0"/>
            <a:t>Gmail</a:t>
          </a:r>
          <a:endParaRPr lang="fr-FR" sz="2000" dirty="0"/>
        </a:p>
      </dgm:t>
    </dgm:pt>
    <dgm:pt modelId="{F44C0723-C7ED-4FC6-A589-B304D3FA8877}" type="parTrans" cxnId="{49735FD4-E469-4401-80BB-658AC353BBBD}">
      <dgm:prSet/>
      <dgm:spPr/>
      <dgm:t>
        <a:bodyPr/>
        <a:lstStyle/>
        <a:p>
          <a:endParaRPr lang="fr-FR" sz="1800"/>
        </a:p>
      </dgm:t>
    </dgm:pt>
    <dgm:pt modelId="{DCE3E78D-BF5D-4BD5-911F-82B475D9AA12}" type="sibTrans" cxnId="{49735FD4-E469-4401-80BB-658AC353BBBD}">
      <dgm:prSet/>
      <dgm:spPr/>
      <dgm:t>
        <a:bodyPr/>
        <a:lstStyle/>
        <a:p>
          <a:endParaRPr lang="fr-FR" sz="1800"/>
        </a:p>
      </dgm:t>
    </dgm:pt>
    <dgm:pt modelId="{C189C47B-A0A1-49B9-8729-4FE3F5A23A4E}">
      <dgm:prSet phldrT="[Texte]" custT="1"/>
      <dgm:spPr/>
      <dgm:t>
        <a:bodyPr/>
        <a:lstStyle/>
        <a:p>
          <a:r>
            <a:rPr lang="fr-FR" sz="2000" b="1" dirty="0" smtClean="0"/>
            <a:t>Centralisation</a:t>
          </a:r>
          <a:endParaRPr lang="fr-FR" sz="2000" b="1" dirty="0"/>
        </a:p>
      </dgm:t>
    </dgm:pt>
    <dgm:pt modelId="{40BF3F22-EAAC-4796-8F35-B46CC5E33A36}" type="parTrans" cxnId="{52F9B2FA-887E-438C-A1F8-DB349ACEBB94}">
      <dgm:prSet/>
      <dgm:spPr/>
      <dgm:t>
        <a:bodyPr/>
        <a:lstStyle/>
        <a:p>
          <a:endParaRPr lang="fr-FR" sz="1800"/>
        </a:p>
      </dgm:t>
    </dgm:pt>
    <dgm:pt modelId="{9E7F0C52-F1FD-4FAE-9A35-CDFC23A1BC55}" type="sibTrans" cxnId="{52F9B2FA-887E-438C-A1F8-DB349ACEBB94}">
      <dgm:prSet/>
      <dgm:spPr/>
      <dgm:t>
        <a:bodyPr/>
        <a:lstStyle/>
        <a:p>
          <a:endParaRPr lang="fr-FR" sz="1800"/>
        </a:p>
      </dgm:t>
    </dgm:pt>
    <dgm:pt modelId="{5A87FFD3-BFD2-4E55-A417-D8059A0B78C2}">
      <dgm:prSet phldrT="[Texte]" custT="1"/>
      <dgm:spPr/>
      <dgm:t>
        <a:bodyPr/>
        <a:lstStyle/>
        <a:p>
          <a:r>
            <a:rPr lang="fr-FR" sz="2000" dirty="0" smtClean="0"/>
            <a:t>Sites</a:t>
          </a:r>
          <a:endParaRPr lang="fr-FR" sz="2000" dirty="0"/>
        </a:p>
      </dgm:t>
    </dgm:pt>
    <dgm:pt modelId="{D3B9E513-A183-496D-BEA3-62CED4D1BF36}" type="parTrans" cxnId="{E0FE23FF-63FA-4CA9-B0B6-260AE340AA0A}">
      <dgm:prSet/>
      <dgm:spPr/>
      <dgm:t>
        <a:bodyPr/>
        <a:lstStyle/>
        <a:p>
          <a:endParaRPr lang="fr-FR" sz="1800"/>
        </a:p>
      </dgm:t>
    </dgm:pt>
    <dgm:pt modelId="{27E07D3D-27D6-4931-89F0-D3BEF149D971}" type="sibTrans" cxnId="{E0FE23FF-63FA-4CA9-B0B6-260AE340AA0A}">
      <dgm:prSet/>
      <dgm:spPr/>
      <dgm:t>
        <a:bodyPr/>
        <a:lstStyle/>
        <a:p>
          <a:endParaRPr lang="fr-FR" sz="1800"/>
        </a:p>
      </dgm:t>
    </dgm:pt>
    <dgm:pt modelId="{F86C998F-96D7-4E45-9DCE-E5A5947E6E43}">
      <dgm:prSet phldrT="[Texte]" custT="1"/>
      <dgm:spPr/>
      <dgm:t>
        <a:bodyPr/>
        <a:lstStyle/>
        <a:p>
          <a:r>
            <a:rPr lang="fr-FR" sz="2000" dirty="0" smtClean="0"/>
            <a:t>Groups</a:t>
          </a:r>
          <a:endParaRPr lang="fr-FR" sz="2000" dirty="0"/>
        </a:p>
      </dgm:t>
    </dgm:pt>
    <dgm:pt modelId="{152D7BF7-3FC2-4FF0-A04C-43FF58AFF7E9}" type="parTrans" cxnId="{34E28E92-B1EF-470F-8329-7198916E8432}">
      <dgm:prSet/>
      <dgm:spPr/>
      <dgm:t>
        <a:bodyPr/>
        <a:lstStyle/>
        <a:p>
          <a:endParaRPr lang="fr-FR" sz="1800"/>
        </a:p>
      </dgm:t>
    </dgm:pt>
    <dgm:pt modelId="{9C6E0B17-928C-4C0F-9599-43250F6A9A0F}" type="sibTrans" cxnId="{34E28E92-B1EF-470F-8329-7198916E8432}">
      <dgm:prSet/>
      <dgm:spPr/>
      <dgm:t>
        <a:bodyPr/>
        <a:lstStyle/>
        <a:p>
          <a:endParaRPr lang="fr-FR" sz="1800"/>
        </a:p>
      </dgm:t>
    </dgm:pt>
    <dgm:pt modelId="{9BBD0C5E-125D-482D-ADB5-7CC33D603CE7}">
      <dgm:prSet phldrT="[Texte]" custT="1"/>
      <dgm:spPr/>
      <dgm:t>
        <a:bodyPr/>
        <a:lstStyle/>
        <a:p>
          <a:r>
            <a:rPr lang="fr-FR" sz="2000" dirty="0" smtClean="0"/>
            <a:t>Code</a:t>
          </a:r>
          <a:endParaRPr lang="fr-FR" sz="2000" dirty="0"/>
        </a:p>
      </dgm:t>
    </dgm:pt>
    <dgm:pt modelId="{F547938D-0E3B-4B1B-B46A-0A4ADB063359}" type="parTrans" cxnId="{D3D0CE0B-D162-45FB-9895-52F58D6AA93C}">
      <dgm:prSet/>
      <dgm:spPr/>
      <dgm:t>
        <a:bodyPr/>
        <a:lstStyle/>
        <a:p>
          <a:endParaRPr lang="fr-FR" sz="1800"/>
        </a:p>
      </dgm:t>
    </dgm:pt>
    <dgm:pt modelId="{84BC6F27-46C2-4C7F-BAE1-6D45F52E9EBD}" type="sibTrans" cxnId="{D3D0CE0B-D162-45FB-9895-52F58D6AA93C}">
      <dgm:prSet/>
      <dgm:spPr/>
      <dgm:t>
        <a:bodyPr/>
        <a:lstStyle/>
        <a:p>
          <a:endParaRPr lang="fr-FR" sz="1800"/>
        </a:p>
      </dgm:t>
    </dgm:pt>
    <dgm:pt modelId="{CF8E0F04-711C-44B5-9375-594C7FABB964}">
      <dgm:prSet phldrT="[Texte]" custT="1"/>
      <dgm:spPr/>
      <dgm:t>
        <a:bodyPr/>
        <a:lstStyle/>
        <a:p>
          <a:r>
            <a:rPr lang="fr-FR" sz="2000" b="1" dirty="0" smtClean="0"/>
            <a:t>Collaboration</a:t>
          </a:r>
          <a:endParaRPr lang="fr-FR" sz="2000" b="1" dirty="0"/>
        </a:p>
      </dgm:t>
    </dgm:pt>
    <dgm:pt modelId="{71827954-9DA1-4B43-A9BD-73D7EA3B6C03}" type="parTrans" cxnId="{6A3514FD-C1BE-45AB-9CDC-1C8ABBB00662}">
      <dgm:prSet/>
      <dgm:spPr/>
      <dgm:t>
        <a:bodyPr/>
        <a:lstStyle/>
        <a:p>
          <a:endParaRPr lang="fr-FR" sz="1800"/>
        </a:p>
      </dgm:t>
    </dgm:pt>
    <dgm:pt modelId="{059421FE-6011-4AFD-80DD-FAA05810B9D0}" type="sibTrans" cxnId="{6A3514FD-C1BE-45AB-9CDC-1C8ABBB00662}">
      <dgm:prSet/>
      <dgm:spPr/>
      <dgm:t>
        <a:bodyPr/>
        <a:lstStyle/>
        <a:p>
          <a:endParaRPr lang="fr-FR" sz="1800"/>
        </a:p>
      </dgm:t>
    </dgm:pt>
    <dgm:pt modelId="{51C7D9A0-C6D2-4354-BD86-6BFB386924C2}">
      <dgm:prSet phldrT="[Texte]" custT="1"/>
      <dgm:spPr/>
      <dgm:t>
        <a:bodyPr/>
        <a:lstStyle/>
        <a:p>
          <a:r>
            <a:rPr lang="fr-FR" sz="2000" dirty="0" smtClean="0"/>
            <a:t>Docs</a:t>
          </a:r>
          <a:endParaRPr lang="fr-FR" sz="2000" dirty="0"/>
        </a:p>
      </dgm:t>
    </dgm:pt>
    <dgm:pt modelId="{FDA03E2F-3513-456E-9092-35167214A181}" type="parTrans" cxnId="{5AE261F8-425A-4E1F-B75A-FC394875A070}">
      <dgm:prSet/>
      <dgm:spPr/>
      <dgm:t>
        <a:bodyPr/>
        <a:lstStyle/>
        <a:p>
          <a:endParaRPr lang="fr-FR" sz="1800"/>
        </a:p>
      </dgm:t>
    </dgm:pt>
    <dgm:pt modelId="{AD39F195-3A14-4420-B3DD-E0C769CADC0B}" type="sibTrans" cxnId="{5AE261F8-425A-4E1F-B75A-FC394875A070}">
      <dgm:prSet/>
      <dgm:spPr/>
      <dgm:t>
        <a:bodyPr/>
        <a:lstStyle/>
        <a:p>
          <a:endParaRPr lang="fr-FR" sz="1800"/>
        </a:p>
      </dgm:t>
    </dgm:pt>
    <dgm:pt modelId="{26C072E5-99EA-4957-A9FA-6DE0BBF8445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err="1" smtClean="0"/>
            <a:t>Gtalk</a:t>
          </a:r>
          <a:endParaRPr lang="fr-FR" sz="2000" dirty="0"/>
        </a:p>
      </dgm:t>
    </dgm:pt>
    <dgm:pt modelId="{190ED3F2-8C3A-47E5-B4DA-475FAB088C5D}" type="parTrans" cxnId="{92E34370-CC98-4730-8BD7-0234F5810597}">
      <dgm:prSet/>
      <dgm:spPr/>
      <dgm:t>
        <a:bodyPr/>
        <a:lstStyle/>
        <a:p>
          <a:endParaRPr lang="fr-FR" sz="1800"/>
        </a:p>
      </dgm:t>
    </dgm:pt>
    <dgm:pt modelId="{4970389D-9A01-436B-B25D-1C6F218C0FEB}" type="sibTrans" cxnId="{92E34370-CC98-4730-8BD7-0234F5810597}">
      <dgm:prSet/>
      <dgm:spPr/>
      <dgm:t>
        <a:bodyPr/>
        <a:lstStyle/>
        <a:p>
          <a:endParaRPr lang="fr-FR" sz="1800"/>
        </a:p>
      </dgm:t>
    </dgm:pt>
    <dgm:pt modelId="{041A7EBE-4116-41A0-9CE2-411F5D13436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Agenda</a:t>
          </a:r>
          <a:endParaRPr lang="fr-FR" sz="2000" dirty="0"/>
        </a:p>
      </dgm:t>
    </dgm:pt>
    <dgm:pt modelId="{ED853CE6-C8BD-40DE-B5DC-FB8FF316A32B}" type="parTrans" cxnId="{4D3951FD-9E28-4AFE-957A-CD9DED6EC7AE}">
      <dgm:prSet/>
      <dgm:spPr/>
      <dgm:t>
        <a:bodyPr/>
        <a:lstStyle/>
        <a:p>
          <a:endParaRPr lang="fr-FR" sz="1800"/>
        </a:p>
      </dgm:t>
    </dgm:pt>
    <dgm:pt modelId="{5FE16A90-08FA-4F36-B89D-6F3E12A7813A}" type="sibTrans" cxnId="{4D3951FD-9E28-4AFE-957A-CD9DED6EC7AE}">
      <dgm:prSet/>
      <dgm:spPr/>
      <dgm:t>
        <a:bodyPr/>
        <a:lstStyle/>
        <a:p>
          <a:endParaRPr lang="fr-FR" sz="1800"/>
        </a:p>
      </dgm:t>
    </dgm:pt>
    <dgm:pt modelId="{0B3E07E5-C2D3-4F14-A02D-0380DD61AB7B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Communication</a:t>
          </a:r>
          <a:endParaRPr lang="fr-FR" sz="1800" dirty="0"/>
        </a:p>
      </dgm:t>
    </dgm:pt>
    <dgm:pt modelId="{9430B5FA-36CE-443C-8A91-EC9EA297A877}" type="parTrans" cxnId="{1BDF67B2-8E6C-46D0-9237-4FB14D78ED11}">
      <dgm:prSet/>
      <dgm:spPr/>
      <dgm:t>
        <a:bodyPr/>
        <a:lstStyle/>
        <a:p>
          <a:endParaRPr lang="fr-FR" sz="1800"/>
        </a:p>
      </dgm:t>
    </dgm:pt>
    <dgm:pt modelId="{E16EE7A1-C39F-4A1A-BEA4-CA107AF04D00}" type="sibTrans" cxnId="{1BDF67B2-8E6C-46D0-9237-4FB14D78ED11}">
      <dgm:prSet/>
      <dgm:spPr/>
      <dgm:t>
        <a:bodyPr/>
        <a:lstStyle/>
        <a:p>
          <a:endParaRPr lang="fr-FR" sz="1800"/>
        </a:p>
      </dgm:t>
    </dgm:pt>
    <dgm:pt modelId="{ABB044C6-439B-4722-9CD5-B8B93A03CC2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Planification</a:t>
          </a:r>
          <a:endParaRPr lang="fr-FR" sz="2000" b="1" dirty="0"/>
        </a:p>
      </dgm:t>
    </dgm:pt>
    <dgm:pt modelId="{D81B706F-21E0-4439-9812-0F8E9817AFBA}" type="parTrans" cxnId="{66317F75-3627-4748-B23A-306989C7A4C0}">
      <dgm:prSet/>
      <dgm:spPr/>
      <dgm:t>
        <a:bodyPr/>
        <a:lstStyle/>
        <a:p>
          <a:endParaRPr lang="fr-FR" sz="1800"/>
        </a:p>
      </dgm:t>
    </dgm:pt>
    <dgm:pt modelId="{649CD5A3-C76D-418D-9D1D-A6C3CA0F9D79}" type="sibTrans" cxnId="{66317F75-3627-4748-B23A-306989C7A4C0}">
      <dgm:prSet/>
      <dgm:spPr/>
      <dgm:t>
        <a:bodyPr/>
        <a:lstStyle/>
        <a:p>
          <a:endParaRPr lang="fr-FR" sz="1800"/>
        </a:p>
      </dgm:t>
    </dgm:pt>
    <dgm:pt modelId="{20E1D915-B5A6-4851-8E59-A9F4899B567A}">
      <dgm:prSet phldrT="[Texte]" custT="1"/>
      <dgm:spPr/>
      <dgm:t>
        <a:bodyPr/>
        <a:lstStyle/>
        <a:p>
          <a:r>
            <a:rPr lang="fr-FR" sz="2000" b="1" dirty="0" smtClean="0"/>
            <a:t>Bilan</a:t>
          </a:r>
          <a:endParaRPr lang="fr-FR" sz="2000" b="1" dirty="0"/>
        </a:p>
      </dgm:t>
    </dgm:pt>
    <dgm:pt modelId="{B99356F8-56AA-4CA3-B884-4FF717CD6BDF}" type="parTrans" cxnId="{471C0E58-3B36-4227-9DC8-B2C81B798E65}">
      <dgm:prSet/>
      <dgm:spPr/>
      <dgm:t>
        <a:bodyPr/>
        <a:lstStyle/>
        <a:p>
          <a:endParaRPr lang="fr-FR" sz="1800"/>
        </a:p>
      </dgm:t>
    </dgm:pt>
    <dgm:pt modelId="{33873C20-96B4-4C2F-8FA8-3C73508BDDC6}" type="sibTrans" cxnId="{471C0E58-3B36-4227-9DC8-B2C81B798E65}">
      <dgm:prSet/>
      <dgm:spPr/>
      <dgm:t>
        <a:bodyPr/>
        <a:lstStyle/>
        <a:p>
          <a:endParaRPr lang="fr-FR" sz="1800"/>
        </a:p>
      </dgm:t>
    </dgm:pt>
    <dgm:pt modelId="{3DF40BC8-19FC-4BAB-B430-CDEC19FB5411}" type="pres">
      <dgm:prSet presAssocID="{04A19B6F-DB0F-42E1-8DE4-A9D0010828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D480CB5-C10D-4017-A695-50C7B422E1C1}" type="pres">
      <dgm:prSet presAssocID="{BA848C48-E2A9-43C1-B768-30B1E273FD41}" presName="horFlow" presStyleCnt="0"/>
      <dgm:spPr/>
    </dgm:pt>
    <dgm:pt modelId="{55FB89AC-CF45-4DB6-A6AB-1B75391E4EBE}" type="pres">
      <dgm:prSet presAssocID="{BA848C48-E2A9-43C1-B768-30B1E273FD41}" presName="bigChev" presStyleLbl="node1" presStyleIdx="0" presStyleCnt="6" custScaleX="165161"/>
      <dgm:spPr/>
      <dgm:t>
        <a:bodyPr/>
        <a:lstStyle/>
        <a:p>
          <a:endParaRPr lang="fr-FR"/>
        </a:p>
      </dgm:t>
    </dgm:pt>
    <dgm:pt modelId="{E25182D8-772B-4E9D-9DBE-FB55ABA600CE}" type="pres">
      <dgm:prSet presAssocID="{BA848C48-E2A9-43C1-B768-30B1E273FD41}" presName="vSp" presStyleCnt="0"/>
      <dgm:spPr/>
    </dgm:pt>
    <dgm:pt modelId="{197A7A5A-69BF-4C9D-A360-21FD3FA203D1}" type="pres">
      <dgm:prSet presAssocID="{ABB044C6-439B-4722-9CD5-B8B93A03CC24}" presName="horFlow" presStyleCnt="0"/>
      <dgm:spPr/>
    </dgm:pt>
    <dgm:pt modelId="{67DD8E51-5A67-4DBF-91AC-4513E4CFC442}" type="pres">
      <dgm:prSet presAssocID="{ABB044C6-439B-4722-9CD5-B8B93A03CC24}" presName="bigChev" presStyleLbl="node1" presStyleIdx="1" presStyleCnt="6" custScaleX="164441"/>
      <dgm:spPr/>
      <dgm:t>
        <a:bodyPr/>
        <a:lstStyle/>
        <a:p>
          <a:endParaRPr lang="fr-FR"/>
        </a:p>
      </dgm:t>
    </dgm:pt>
    <dgm:pt modelId="{5EF408AD-6735-4445-B960-0971061EA81A}" type="pres">
      <dgm:prSet presAssocID="{ED853CE6-C8BD-40DE-B5DC-FB8FF316A32B}" presName="parTrans" presStyleCnt="0"/>
      <dgm:spPr/>
    </dgm:pt>
    <dgm:pt modelId="{C77925D0-1408-44C6-A6FF-B95EFEDD9EF2}" type="pres">
      <dgm:prSet presAssocID="{041A7EBE-4116-41A0-9CE2-411F5D134364}" presName="node" presStyleLbl="alignAccFollowNode1" presStyleIdx="0" presStyleCnt="7" custScaleX="120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B74D3-57B9-4E02-A578-EE560017D47F}" type="pres">
      <dgm:prSet presAssocID="{ABB044C6-439B-4722-9CD5-B8B93A03CC24}" presName="vSp" presStyleCnt="0"/>
      <dgm:spPr/>
    </dgm:pt>
    <dgm:pt modelId="{50169A1A-3E44-476A-97DD-1FDAFD5652FD}" type="pres">
      <dgm:prSet presAssocID="{0B3E07E5-C2D3-4F14-A02D-0380DD61AB7B}" presName="horFlow" presStyleCnt="0"/>
      <dgm:spPr/>
    </dgm:pt>
    <dgm:pt modelId="{E81D0F6F-89B8-4A85-8751-8045B009C928}" type="pres">
      <dgm:prSet presAssocID="{0B3E07E5-C2D3-4F14-A02D-0380DD61AB7B}" presName="bigChev" presStyleLbl="node1" presStyleIdx="2" presStyleCnt="6" custScaleX="165161"/>
      <dgm:spPr/>
      <dgm:t>
        <a:bodyPr/>
        <a:lstStyle/>
        <a:p>
          <a:endParaRPr lang="fr-FR"/>
        </a:p>
      </dgm:t>
    </dgm:pt>
    <dgm:pt modelId="{2868B8D0-E215-4068-BEF2-271E90D9E9B6}" type="pres">
      <dgm:prSet presAssocID="{F44C0723-C7ED-4FC6-A589-B304D3FA8877}" presName="parTrans" presStyleCnt="0"/>
      <dgm:spPr/>
    </dgm:pt>
    <dgm:pt modelId="{7283C9C1-55A4-44B0-8770-FAE463099AD7}" type="pres">
      <dgm:prSet presAssocID="{7EDC284E-8739-48AC-A859-6C03775B27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AAECB9-B766-4A33-A831-93E0CFFF77DD}" type="pres">
      <dgm:prSet presAssocID="{DCE3E78D-BF5D-4BD5-911F-82B475D9AA12}" presName="sibTrans" presStyleCnt="0"/>
      <dgm:spPr/>
    </dgm:pt>
    <dgm:pt modelId="{5237B1C7-ECB1-40BD-87C4-09EAABA3EC54}" type="pres">
      <dgm:prSet presAssocID="{26C072E5-99EA-4957-A9FA-6DE0BBF84451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09DAB-2B0B-46F7-AFFD-49EB1B1F7071}" type="pres">
      <dgm:prSet presAssocID="{0B3E07E5-C2D3-4F14-A02D-0380DD61AB7B}" presName="vSp" presStyleCnt="0"/>
      <dgm:spPr/>
    </dgm:pt>
    <dgm:pt modelId="{CFD8287F-64D8-478B-9198-AC0F4652BB83}" type="pres">
      <dgm:prSet presAssocID="{C189C47B-A0A1-49B9-8729-4FE3F5A23A4E}" presName="horFlow" presStyleCnt="0"/>
      <dgm:spPr/>
    </dgm:pt>
    <dgm:pt modelId="{E769CD98-B7FC-42A3-A2B3-C53F2FD8D4AC}" type="pres">
      <dgm:prSet presAssocID="{C189C47B-A0A1-49B9-8729-4FE3F5A23A4E}" presName="bigChev" presStyleLbl="node1" presStyleIdx="3" presStyleCnt="6" custScaleX="161559"/>
      <dgm:spPr/>
      <dgm:t>
        <a:bodyPr/>
        <a:lstStyle/>
        <a:p>
          <a:endParaRPr lang="fr-FR"/>
        </a:p>
      </dgm:t>
    </dgm:pt>
    <dgm:pt modelId="{BDF586B0-A83C-49EB-BAC1-ED0B9F65FDD5}" type="pres">
      <dgm:prSet presAssocID="{D3B9E513-A183-496D-BEA3-62CED4D1BF36}" presName="parTrans" presStyleCnt="0"/>
      <dgm:spPr/>
    </dgm:pt>
    <dgm:pt modelId="{2FE5691A-07D6-4D79-8B60-57D1F380FD91}" type="pres">
      <dgm:prSet presAssocID="{5A87FFD3-BFD2-4E55-A417-D8059A0B78C2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949C4-8037-426B-8745-399325ADDDED}" type="pres">
      <dgm:prSet presAssocID="{27E07D3D-27D6-4931-89F0-D3BEF149D971}" presName="sibTrans" presStyleCnt="0"/>
      <dgm:spPr/>
    </dgm:pt>
    <dgm:pt modelId="{5CCD35D6-32C5-4B98-9AEC-7A90EA678BFB}" type="pres">
      <dgm:prSet presAssocID="{F86C998F-96D7-4E45-9DCE-E5A5947E6E43}" presName="node" presStyleLbl="alignAccFollowNode1" presStyleIdx="4" presStyleCnt="7" custScaleX="110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96DAC9-D515-49BB-B12F-96B672A2D193}" type="pres">
      <dgm:prSet presAssocID="{C189C47B-A0A1-49B9-8729-4FE3F5A23A4E}" presName="vSp" presStyleCnt="0"/>
      <dgm:spPr/>
    </dgm:pt>
    <dgm:pt modelId="{0290D28F-3946-404A-B604-76D59737E9D2}" type="pres">
      <dgm:prSet presAssocID="{CF8E0F04-711C-44B5-9375-594C7FABB964}" presName="horFlow" presStyleCnt="0"/>
      <dgm:spPr/>
    </dgm:pt>
    <dgm:pt modelId="{819CC10C-2CB3-4F06-BDDB-025CAA04EF76}" type="pres">
      <dgm:prSet presAssocID="{CF8E0F04-711C-44B5-9375-594C7FABB964}" presName="bigChev" presStyleLbl="node1" presStyleIdx="4" presStyleCnt="6" custScaleX="161559"/>
      <dgm:spPr/>
      <dgm:t>
        <a:bodyPr/>
        <a:lstStyle/>
        <a:p>
          <a:endParaRPr lang="fr-FR"/>
        </a:p>
      </dgm:t>
    </dgm:pt>
    <dgm:pt modelId="{81CB9E05-14E0-4066-9A03-6D236514B35B}" type="pres">
      <dgm:prSet presAssocID="{FDA03E2F-3513-456E-9092-35167214A181}" presName="parTrans" presStyleCnt="0"/>
      <dgm:spPr/>
    </dgm:pt>
    <dgm:pt modelId="{6A54FF50-273C-4A49-B27C-97EA1E3892F6}" type="pres">
      <dgm:prSet presAssocID="{51C7D9A0-C6D2-4354-BD86-6BFB386924C2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00250-681C-4887-B4F6-3CF774ECE90E}" type="pres">
      <dgm:prSet presAssocID="{AD39F195-3A14-4420-B3DD-E0C769CADC0B}" presName="sibTrans" presStyleCnt="0"/>
      <dgm:spPr/>
    </dgm:pt>
    <dgm:pt modelId="{9B7D5049-A255-4D45-B1C1-C8077DCA8BF7}" type="pres">
      <dgm:prSet presAssocID="{9BBD0C5E-125D-482D-ADB5-7CC33D603CE7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3D2CF-941D-4F93-86D3-757E17601DFE}" type="pres">
      <dgm:prSet presAssocID="{CF8E0F04-711C-44B5-9375-594C7FABB964}" presName="vSp" presStyleCnt="0"/>
      <dgm:spPr/>
    </dgm:pt>
    <dgm:pt modelId="{08A3FCC0-1E52-4319-B2AB-0F7F4BB00355}" type="pres">
      <dgm:prSet presAssocID="{20E1D915-B5A6-4851-8E59-A9F4899B567A}" presName="horFlow" presStyleCnt="0"/>
      <dgm:spPr/>
    </dgm:pt>
    <dgm:pt modelId="{3184E3B2-3EF7-4139-8F33-692EBA7FE052}" type="pres">
      <dgm:prSet presAssocID="{20E1D915-B5A6-4851-8E59-A9F4899B567A}" presName="bigChev" presStyleLbl="node1" presStyleIdx="5" presStyleCnt="6" custScaleX="160078"/>
      <dgm:spPr/>
      <dgm:t>
        <a:bodyPr/>
        <a:lstStyle/>
        <a:p>
          <a:endParaRPr lang="fr-FR"/>
        </a:p>
      </dgm:t>
    </dgm:pt>
  </dgm:ptLst>
  <dgm:cxnLst>
    <dgm:cxn modelId="{B9C11314-791D-46FB-A0A5-5DFFC17421C2}" type="presOf" srcId="{ABB044C6-439B-4722-9CD5-B8B93A03CC24}" destId="{67DD8E51-5A67-4DBF-91AC-4513E4CFC442}" srcOrd="0" destOrd="0" presId="urn:microsoft.com/office/officeart/2005/8/layout/lProcess3"/>
    <dgm:cxn modelId="{A6CFE04B-18F7-44DE-B7BB-C9B542E912B9}" type="presOf" srcId="{F86C998F-96D7-4E45-9DCE-E5A5947E6E43}" destId="{5CCD35D6-32C5-4B98-9AEC-7A90EA678BFB}" srcOrd="0" destOrd="0" presId="urn:microsoft.com/office/officeart/2005/8/layout/lProcess3"/>
    <dgm:cxn modelId="{E0FE23FF-63FA-4CA9-B0B6-260AE340AA0A}" srcId="{C189C47B-A0A1-49B9-8729-4FE3F5A23A4E}" destId="{5A87FFD3-BFD2-4E55-A417-D8059A0B78C2}" srcOrd="0" destOrd="0" parTransId="{D3B9E513-A183-496D-BEA3-62CED4D1BF36}" sibTransId="{27E07D3D-27D6-4931-89F0-D3BEF149D971}"/>
    <dgm:cxn modelId="{E34F638B-1809-4CED-9856-369979945DED}" type="presOf" srcId="{7EDC284E-8739-48AC-A859-6C03775B2757}" destId="{7283C9C1-55A4-44B0-8770-FAE463099AD7}" srcOrd="0" destOrd="0" presId="urn:microsoft.com/office/officeart/2005/8/layout/lProcess3"/>
    <dgm:cxn modelId="{471C0E58-3B36-4227-9DC8-B2C81B798E65}" srcId="{04A19B6F-DB0F-42E1-8DE4-A9D001082873}" destId="{20E1D915-B5A6-4851-8E59-A9F4899B567A}" srcOrd="5" destOrd="0" parTransId="{B99356F8-56AA-4CA3-B884-4FF717CD6BDF}" sibTransId="{33873C20-96B4-4C2F-8FA8-3C73508BDDC6}"/>
    <dgm:cxn modelId="{92E34370-CC98-4730-8BD7-0234F5810597}" srcId="{0B3E07E5-C2D3-4F14-A02D-0380DD61AB7B}" destId="{26C072E5-99EA-4957-A9FA-6DE0BBF84451}" srcOrd="1" destOrd="0" parTransId="{190ED3F2-8C3A-47E5-B4DA-475FAB088C5D}" sibTransId="{4970389D-9A01-436B-B25D-1C6F218C0FEB}"/>
    <dgm:cxn modelId="{6281D216-5F4B-475D-97C2-926A1F389FA6}" type="presOf" srcId="{CF8E0F04-711C-44B5-9375-594C7FABB964}" destId="{819CC10C-2CB3-4F06-BDDB-025CAA04EF76}" srcOrd="0" destOrd="0" presId="urn:microsoft.com/office/officeart/2005/8/layout/lProcess3"/>
    <dgm:cxn modelId="{6A3514FD-C1BE-45AB-9CDC-1C8ABBB00662}" srcId="{04A19B6F-DB0F-42E1-8DE4-A9D001082873}" destId="{CF8E0F04-711C-44B5-9375-594C7FABB964}" srcOrd="4" destOrd="0" parTransId="{71827954-9DA1-4B43-A9BD-73D7EA3B6C03}" sibTransId="{059421FE-6011-4AFD-80DD-FAA05810B9D0}"/>
    <dgm:cxn modelId="{8C1A3C9E-DBB4-4FB9-B1B6-6937DF1CC3A3}" srcId="{04A19B6F-DB0F-42E1-8DE4-A9D001082873}" destId="{BA848C48-E2A9-43C1-B768-30B1E273FD41}" srcOrd="0" destOrd="0" parTransId="{30D092EE-E75E-4EB3-A107-E548C825544F}" sibTransId="{BB2BFE5B-F45B-4EA3-B263-59CE5A232FBE}"/>
    <dgm:cxn modelId="{C67CD74F-6DA1-45FF-B08D-8CCDF7B35B48}" type="presOf" srcId="{20E1D915-B5A6-4851-8E59-A9F4899B567A}" destId="{3184E3B2-3EF7-4139-8F33-692EBA7FE052}" srcOrd="0" destOrd="0" presId="urn:microsoft.com/office/officeart/2005/8/layout/lProcess3"/>
    <dgm:cxn modelId="{52F9B2FA-887E-438C-A1F8-DB349ACEBB94}" srcId="{04A19B6F-DB0F-42E1-8DE4-A9D001082873}" destId="{C189C47B-A0A1-49B9-8729-4FE3F5A23A4E}" srcOrd="3" destOrd="0" parTransId="{40BF3F22-EAAC-4796-8F35-B46CC5E33A36}" sibTransId="{9E7F0C52-F1FD-4FAE-9A35-CDFC23A1BC55}"/>
    <dgm:cxn modelId="{D3D0CE0B-D162-45FB-9895-52F58D6AA93C}" srcId="{CF8E0F04-711C-44B5-9375-594C7FABB964}" destId="{9BBD0C5E-125D-482D-ADB5-7CC33D603CE7}" srcOrd="1" destOrd="0" parTransId="{F547938D-0E3B-4B1B-B46A-0A4ADB063359}" sibTransId="{84BC6F27-46C2-4C7F-BAE1-6D45F52E9EBD}"/>
    <dgm:cxn modelId="{D2F27819-E529-4AEA-81D1-2E6B43959CEF}" type="presOf" srcId="{5A87FFD3-BFD2-4E55-A417-D8059A0B78C2}" destId="{2FE5691A-07D6-4D79-8B60-57D1F380FD91}" srcOrd="0" destOrd="0" presId="urn:microsoft.com/office/officeart/2005/8/layout/lProcess3"/>
    <dgm:cxn modelId="{4F60A77B-3369-4EA6-9E8D-394483289738}" type="presOf" srcId="{26C072E5-99EA-4957-A9FA-6DE0BBF84451}" destId="{5237B1C7-ECB1-40BD-87C4-09EAABA3EC54}" srcOrd="0" destOrd="0" presId="urn:microsoft.com/office/officeart/2005/8/layout/lProcess3"/>
    <dgm:cxn modelId="{8FD0983A-EB3F-41AD-8C14-A2EC076E659D}" type="presOf" srcId="{04A19B6F-DB0F-42E1-8DE4-A9D001082873}" destId="{3DF40BC8-19FC-4BAB-B430-CDEC19FB5411}" srcOrd="0" destOrd="0" presId="urn:microsoft.com/office/officeart/2005/8/layout/lProcess3"/>
    <dgm:cxn modelId="{07E23EBA-CD5C-4799-9CF4-ADAFD2449EEE}" type="presOf" srcId="{BA848C48-E2A9-43C1-B768-30B1E273FD41}" destId="{55FB89AC-CF45-4DB6-A6AB-1B75391E4EBE}" srcOrd="0" destOrd="0" presId="urn:microsoft.com/office/officeart/2005/8/layout/lProcess3"/>
    <dgm:cxn modelId="{D45ABE0B-99BE-4435-9B3C-73D841F5A2E9}" type="presOf" srcId="{9BBD0C5E-125D-482D-ADB5-7CC33D603CE7}" destId="{9B7D5049-A255-4D45-B1C1-C8077DCA8BF7}" srcOrd="0" destOrd="0" presId="urn:microsoft.com/office/officeart/2005/8/layout/lProcess3"/>
    <dgm:cxn modelId="{34E28E92-B1EF-470F-8329-7198916E8432}" srcId="{C189C47B-A0A1-49B9-8729-4FE3F5A23A4E}" destId="{F86C998F-96D7-4E45-9DCE-E5A5947E6E43}" srcOrd="1" destOrd="0" parTransId="{152D7BF7-3FC2-4FF0-A04C-43FF58AFF7E9}" sibTransId="{9C6E0B17-928C-4C0F-9599-43250F6A9A0F}"/>
    <dgm:cxn modelId="{5AE261F8-425A-4E1F-B75A-FC394875A070}" srcId="{CF8E0F04-711C-44B5-9375-594C7FABB964}" destId="{51C7D9A0-C6D2-4354-BD86-6BFB386924C2}" srcOrd="0" destOrd="0" parTransId="{FDA03E2F-3513-456E-9092-35167214A181}" sibTransId="{AD39F195-3A14-4420-B3DD-E0C769CADC0B}"/>
    <dgm:cxn modelId="{57DA58FF-934D-4DE3-9FEE-116DA701D4BA}" type="presOf" srcId="{0B3E07E5-C2D3-4F14-A02D-0380DD61AB7B}" destId="{E81D0F6F-89B8-4A85-8751-8045B009C928}" srcOrd="0" destOrd="0" presId="urn:microsoft.com/office/officeart/2005/8/layout/lProcess3"/>
    <dgm:cxn modelId="{66317F75-3627-4748-B23A-306989C7A4C0}" srcId="{04A19B6F-DB0F-42E1-8DE4-A9D001082873}" destId="{ABB044C6-439B-4722-9CD5-B8B93A03CC24}" srcOrd="1" destOrd="0" parTransId="{D81B706F-21E0-4439-9812-0F8E9817AFBA}" sibTransId="{649CD5A3-C76D-418D-9D1D-A6C3CA0F9D79}"/>
    <dgm:cxn modelId="{49735FD4-E469-4401-80BB-658AC353BBBD}" srcId="{0B3E07E5-C2D3-4F14-A02D-0380DD61AB7B}" destId="{7EDC284E-8739-48AC-A859-6C03775B2757}" srcOrd="0" destOrd="0" parTransId="{F44C0723-C7ED-4FC6-A589-B304D3FA8877}" sibTransId="{DCE3E78D-BF5D-4BD5-911F-82B475D9AA12}"/>
    <dgm:cxn modelId="{1BDF67B2-8E6C-46D0-9237-4FB14D78ED11}" srcId="{04A19B6F-DB0F-42E1-8DE4-A9D001082873}" destId="{0B3E07E5-C2D3-4F14-A02D-0380DD61AB7B}" srcOrd="2" destOrd="0" parTransId="{9430B5FA-36CE-443C-8A91-EC9EA297A877}" sibTransId="{E16EE7A1-C39F-4A1A-BEA4-CA107AF04D00}"/>
    <dgm:cxn modelId="{4D3951FD-9E28-4AFE-957A-CD9DED6EC7AE}" srcId="{ABB044C6-439B-4722-9CD5-B8B93A03CC24}" destId="{041A7EBE-4116-41A0-9CE2-411F5D134364}" srcOrd="0" destOrd="0" parTransId="{ED853CE6-C8BD-40DE-B5DC-FB8FF316A32B}" sibTransId="{5FE16A90-08FA-4F36-B89D-6F3E12A7813A}"/>
    <dgm:cxn modelId="{149B285E-6C7E-4699-AF97-E5E1ED517C7E}" type="presOf" srcId="{C189C47B-A0A1-49B9-8729-4FE3F5A23A4E}" destId="{E769CD98-B7FC-42A3-A2B3-C53F2FD8D4AC}" srcOrd="0" destOrd="0" presId="urn:microsoft.com/office/officeart/2005/8/layout/lProcess3"/>
    <dgm:cxn modelId="{43B66839-D67C-4061-AE19-D1194426E62D}" type="presOf" srcId="{041A7EBE-4116-41A0-9CE2-411F5D134364}" destId="{C77925D0-1408-44C6-A6FF-B95EFEDD9EF2}" srcOrd="0" destOrd="0" presId="urn:microsoft.com/office/officeart/2005/8/layout/lProcess3"/>
    <dgm:cxn modelId="{1BECE19D-09A5-431F-9D17-1BA0D18CF989}" type="presOf" srcId="{51C7D9A0-C6D2-4354-BD86-6BFB386924C2}" destId="{6A54FF50-273C-4A49-B27C-97EA1E3892F6}" srcOrd="0" destOrd="0" presId="urn:microsoft.com/office/officeart/2005/8/layout/lProcess3"/>
    <dgm:cxn modelId="{014A514B-A12A-496A-9BEB-68DD5EF62DA3}" type="presParOf" srcId="{3DF40BC8-19FC-4BAB-B430-CDEC19FB5411}" destId="{8D480CB5-C10D-4017-A695-50C7B422E1C1}" srcOrd="0" destOrd="0" presId="urn:microsoft.com/office/officeart/2005/8/layout/lProcess3"/>
    <dgm:cxn modelId="{5DEBC1BE-C4A1-472D-9C5F-B27ADBF0A766}" type="presParOf" srcId="{8D480CB5-C10D-4017-A695-50C7B422E1C1}" destId="{55FB89AC-CF45-4DB6-A6AB-1B75391E4EBE}" srcOrd="0" destOrd="0" presId="urn:microsoft.com/office/officeart/2005/8/layout/lProcess3"/>
    <dgm:cxn modelId="{A8ADE635-F165-4111-934B-F51214CE9508}" type="presParOf" srcId="{3DF40BC8-19FC-4BAB-B430-CDEC19FB5411}" destId="{E25182D8-772B-4E9D-9DBE-FB55ABA600CE}" srcOrd="1" destOrd="0" presId="urn:microsoft.com/office/officeart/2005/8/layout/lProcess3"/>
    <dgm:cxn modelId="{25CB75B0-FDF6-4199-BAF6-8C960D2F1629}" type="presParOf" srcId="{3DF40BC8-19FC-4BAB-B430-CDEC19FB5411}" destId="{197A7A5A-69BF-4C9D-A360-21FD3FA203D1}" srcOrd="2" destOrd="0" presId="urn:microsoft.com/office/officeart/2005/8/layout/lProcess3"/>
    <dgm:cxn modelId="{55CD8840-AB61-4A8C-8FAB-10F355BBB198}" type="presParOf" srcId="{197A7A5A-69BF-4C9D-A360-21FD3FA203D1}" destId="{67DD8E51-5A67-4DBF-91AC-4513E4CFC442}" srcOrd="0" destOrd="0" presId="urn:microsoft.com/office/officeart/2005/8/layout/lProcess3"/>
    <dgm:cxn modelId="{906C01F4-75EB-4FC0-B862-0C4D2A0FC132}" type="presParOf" srcId="{197A7A5A-69BF-4C9D-A360-21FD3FA203D1}" destId="{5EF408AD-6735-4445-B960-0971061EA81A}" srcOrd="1" destOrd="0" presId="urn:microsoft.com/office/officeart/2005/8/layout/lProcess3"/>
    <dgm:cxn modelId="{FB4FEC5F-1DBC-4924-83E5-1F92545FF7D4}" type="presParOf" srcId="{197A7A5A-69BF-4C9D-A360-21FD3FA203D1}" destId="{C77925D0-1408-44C6-A6FF-B95EFEDD9EF2}" srcOrd="2" destOrd="0" presId="urn:microsoft.com/office/officeart/2005/8/layout/lProcess3"/>
    <dgm:cxn modelId="{5C9002B7-E999-4DC1-98B4-0E0A17A4F608}" type="presParOf" srcId="{3DF40BC8-19FC-4BAB-B430-CDEC19FB5411}" destId="{405B74D3-57B9-4E02-A578-EE560017D47F}" srcOrd="3" destOrd="0" presId="urn:microsoft.com/office/officeart/2005/8/layout/lProcess3"/>
    <dgm:cxn modelId="{88C651FE-1A3D-4761-B467-8EB4A8AE26C9}" type="presParOf" srcId="{3DF40BC8-19FC-4BAB-B430-CDEC19FB5411}" destId="{50169A1A-3E44-476A-97DD-1FDAFD5652FD}" srcOrd="4" destOrd="0" presId="urn:microsoft.com/office/officeart/2005/8/layout/lProcess3"/>
    <dgm:cxn modelId="{C2EBAFC3-689F-444F-86B7-B4AF6F749867}" type="presParOf" srcId="{50169A1A-3E44-476A-97DD-1FDAFD5652FD}" destId="{E81D0F6F-89B8-4A85-8751-8045B009C928}" srcOrd="0" destOrd="0" presId="urn:microsoft.com/office/officeart/2005/8/layout/lProcess3"/>
    <dgm:cxn modelId="{F663805C-1D6E-414E-A558-F4F14CD1F1B1}" type="presParOf" srcId="{50169A1A-3E44-476A-97DD-1FDAFD5652FD}" destId="{2868B8D0-E215-4068-BEF2-271E90D9E9B6}" srcOrd="1" destOrd="0" presId="urn:microsoft.com/office/officeart/2005/8/layout/lProcess3"/>
    <dgm:cxn modelId="{CB551563-09E4-4FD3-AD59-3A84469328DC}" type="presParOf" srcId="{50169A1A-3E44-476A-97DD-1FDAFD5652FD}" destId="{7283C9C1-55A4-44B0-8770-FAE463099AD7}" srcOrd="2" destOrd="0" presId="urn:microsoft.com/office/officeart/2005/8/layout/lProcess3"/>
    <dgm:cxn modelId="{6328CE6C-D91E-4413-BF8C-8186D9076E53}" type="presParOf" srcId="{50169A1A-3E44-476A-97DD-1FDAFD5652FD}" destId="{61AAECB9-B766-4A33-A831-93E0CFFF77DD}" srcOrd="3" destOrd="0" presId="urn:microsoft.com/office/officeart/2005/8/layout/lProcess3"/>
    <dgm:cxn modelId="{E8C9317C-3789-4FD4-8860-43C3203EB5BC}" type="presParOf" srcId="{50169A1A-3E44-476A-97DD-1FDAFD5652FD}" destId="{5237B1C7-ECB1-40BD-87C4-09EAABA3EC54}" srcOrd="4" destOrd="0" presId="urn:microsoft.com/office/officeart/2005/8/layout/lProcess3"/>
    <dgm:cxn modelId="{4E5B3B83-F4B5-45C6-8D8C-D9A772A45CBB}" type="presParOf" srcId="{3DF40BC8-19FC-4BAB-B430-CDEC19FB5411}" destId="{4B909DAB-2B0B-46F7-AFFD-49EB1B1F7071}" srcOrd="5" destOrd="0" presId="urn:microsoft.com/office/officeart/2005/8/layout/lProcess3"/>
    <dgm:cxn modelId="{71502E6E-FE10-43E4-B543-4C42DBFB99E6}" type="presParOf" srcId="{3DF40BC8-19FC-4BAB-B430-CDEC19FB5411}" destId="{CFD8287F-64D8-478B-9198-AC0F4652BB83}" srcOrd="6" destOrd="0" presId="urn:microsoft.com/office/officeart/2005/8/layout/lProcess3"/>
    <dgm:cxn modelId="{7D641A3A-FF04-4061-B711-0344C3E4CFED}" type="presParOf" srcId="{CFD8287F-64D8-478B-9198-AC0F4652BB83}" destId="{E769CD98-B7FC-42A3-A2B3-C53F2FD8D4AC}" srcOrd="0" destOrd="0" presId="urn:microsoft.com/office/officeart/2005/8/layout/lProcess3"/>
    <dgm:cxn modelId="{6143F0EB-1CCF-4E5A-9554-7F9B70B800FB}" type="presParOf" srcId="{CFD8287F-64D8-478B-9198-AC0F4652BB83}" destId="{BDF586B0-A83C-49EB-BAC1-ED0B9F65FDD5}" srcOrd="1" destOrd="0" presId="urn:microsoft.com/office/officeart/2005/8/layout/lProcess3"/>
    <dgm:cxn modelId="{7953237B-3A3F-4C86-B956-68412793B25E}" type="presParOf" srcId="{CFD8287F-64D8-478B-9198-AC0F4652BB83}" destId="{2FE5691A-07D6-4D79-8B60-57D1F380FD91}" srcOrd="2" destOrd="0" presId="urn:microsoft.com/office/officeart/2005/8/layout/lProcess3"/>
    <dgm:cxn modelId="{F80E028A-F5B2-40B8-83DE-A1CE781B2A0C}" type="presParOf" srcId="{CFD8287F-64D8-478B-9198-AC0F4652BB83}" destId="{BB8949C4-8037-426B-8745-399325ADDDED}" srcOrd="3" destOrd="0" presId="urn:microsoft.com/office/officeart/2005/8/layout/lProcess3"/>
    <dgm:cxn modelId="{81D11AB8-3A53-4AE7-9183-B0C01BBC3CF2}" type="presParOf" srcId="{CFD8287F-64D8-478B-9198-AC0F4652BB83}" destId="{5CCD35D6-32C5-4B98-9AEC-7A90EA678BFB}" srcOrd="4" destOrd="0" presId="urn:microsoft.com/office/officeart/2005/8/layout/lProcess3"/>
    <dgm:cxn modelId="{6A36126E-6FAB-46E0-A6FE-07B7F6E84443}" type="presParOf" srcId="{3DF40BC8-19FC-4BAB-B430-CDEC19FB5411}" destId="{8996DAC9-D515-49BB-B12F-96B672A2D193}" srcOrd="7" destOrd="0" presId="urn:microsoft.com/office/officeart/2005/8/layout/lProcess3"/>
    <dgm:cxn modelId="{A797CAB6-5419-4FBB-9EAC-F31B73704627}" type="presParOf" srcId="{3DF40BC8-19FC-4BAB-B430-CDEC19FB5411}" destId="{0290D28F-3946-404A-B604-76D59737E9D2}" srcOrd="8" destOrd="0" presId="urn:microsoft.com/office/officeart/2005/8/layout/lProcess3"/>
    <dgm:cxn modelId="{2B32776F-07BE-4DEF-9A44-F96BFDB4CF80}" type="presParOf" srcId="{0290D28F-3946-404A-B604-76D59737E9D2}" destId="{819CC10C-2CB3-4F06-BDDB-025CAA04EF76}" srcOrd="0" destOrd="0" presId="urn:microsoft.com/office/officeart/2005/8/layout/lProcess3"/>
    <dgm:cxn modelId="{6C20108D-F194-4D68-BEB9-E696846306AF}" type="presParOf" srcId="{0290D28F-3946-404A-B604-76D59737E9D2}" destId="{81CB9E05-14E0-4066-9A03-6D236514B35B}" srcOrd="1" destOrd="0" presId="urn:microsoft.com/office/officeart/2005/8/layout/lProcess3"/>
    <dgm:cxn modelId="{1494CCC2-7008-4541-802A-D6477DF9111A}" type="presParOf" srcId="{0290D28F-3946-404A-B604-76D59737E9D2}" destId="{6A54FF50-273C-4A49-B27C-97EA1E3892F6}" srcOrd="2" destOrd="0" presId="urn:microsoft.com/office/officeart/2005/8/layout/lProcess3"/>
    <dgm:cxn modelId="{3A751BD5-9F33-4D4E-B527-A3F43B2928B8}" type="presParOf" srcId="{0290D28F-3946-404A-B604-76D59737E9D2}" destId="{7E700250-681C-4887-B4F6-3CF774ECE90E}" srcOrd="3" destOrd="0" presId="urn:microsoft.com/office/officeart/2005/8/layout/lProcess3"/>
    <dgm:cxn modelId="{EB7593B8-D882-4B5D-B273-A60938E94B2E}" type="presParOf" srcId="{0290D28F-3946-404A-B604-76D59737E9D2}" destId="{9B7D5049-A255-4D45-B1C1-C8077DCA8BF7}" srcOrd="4" destOrd="0" presId="urn:microsoft.com/office/officeart/2005/8/layout/lProcess3"/>
    <dgm:cxn modelId="{D96DA529-E620-49C7-A58F-2C4D5F541912}" type="presParOf" srcId="{3DF40BC8-19FC-4BAB-B430-CDEC19FB5411}" destId="{C893D2CF-941D-4F93-86D3-757E17601DFE}" srcOrd="9" destOrd="0" presId="urn:microsoft.com/office/officeart/2005/8/layout/lProcess3"/>
    <dgm:cxn modelId="{970F9B4A-37AD-4012-B56A-D777C7CA023B}" type="presParOf" srcId="{3DF40BC8-19FC-4BAB-B430-CDEC19FB5411}" destId="{08A3FCC0-1E52-4319-B2AB-0F7F4BB00355}" srcOrd="10" destOrd="0" presId="urn:microsoft.com/office/officeart/2005/8/layout/lProcess3"/>
    <dgm:cxn modelId="{1E13EC7F-62A9-4E0F-B178-986831286264}" type="presParOf" srcId="{08A3FCC0-1E52-4319-B2AB-0F7F4BB00355}" destId="{3184E3B2-3EF7-4139-8F33-692EBA7FE0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A19B6F-DB0F-42E1-8DE4-A9D00108287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848C48-E2A9-43C1-B768-30B1E273FD4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Introduction</a:t>
          </a:r>
          <a:endParaRPr lang="fr-FR" sz="2000" b="1" dirty="0"/>
        </a:p>
      </dgm:t>
    </dgm:pt>
    <dgm:pt modelId="{30D092EE-E75E-4EB3-A107-E548C825544F}" type="parTrans" cxnId="{8C1A3C9E-DBB4-4FB9-B1B6-6937DF1CC3A3}">
      <dgm:prSet/>
      <dgm:spPr/>
      <dgm:t>
        <a:bodyPr/>
        <a:lstStyle/>
        <a:p>
          <a:endParaRPr lang="fr-FR" sz="1800"/>
        </a:p>
      </dgm:t>
    </dgm:pt>
    <dgm:pt modelId="{BB2BFE5B-F45B-4EA3-B263-59CE5A232FBE}" type="sibTrans" cxnId="{8C1A3C9E-DBB4-4FB9-B1B6-6937DF1CC3A3}">
      <dgm:prSet/>
      <dgm:spPr/>
      <dgm:t>
        <a:bodyPr/>
        <a:lstStyle/>
        <a:p>
          <a:endParaRPr lang="fr-FR" sz="1800"/>
        </a:p>
      </dgm:t>
    </dgm:pt>
    <dgm:pt modelId="{7EDC284E-8739-48AC-A859-6C03775B2757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err="1" smtClean="0"/>
            <a:t>Gmail</a:t>
          </a:r>
          <a:endParaRPr lang="fr-FR" sz="2000" dirty="0"/>
        </a:p>
      </dgm:t>
    </dgm:pt>
    <dgm:pt modelId="{F44C0723-C7ED-4FC6-A589-B304D3FA8877}" type="parTrans" cxnId="{49735FD4-E469-4401-80BB-658AC353BBBD}">
      <dgm:prSet/>
      <dgm:spPr/>
      <dgm:t>
        <a:bodyPr/>
        <a:lstStyle/>
        <a:p>
          <a:endParaRPr lang="fr-FR" sz="1800"/>
        </a:p>
      </dgm:t>
    </dgm:pt>
    <dgm:pt modelId="{DCE3E78D-BF5D-4BD5-911F-82B475D9AA12}" type="sibTrans" cxnId="{49735FD4-E469-4401-80BB-658AC353BBBD}">
      <dgm:prSet/>
      <dgm:spPr/>
      <dgm:t>
        <a:bodyPr/>
        <a:lstStyle/>
        <a:p>
          <a:endParaRPr lang="fr-FR" sz="1800"/>
        </a:p>
      </dgm:t>
    </dgm:pt>
    <dgm:pt modelId="{C189C47B-A0A1-49B9-8729-4FE3F5A23A4E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Centralisation</a:t>
          </a:r>
          <a:endParaRPr lang="fr-FR" sz="2000" b="1" dirty="0"/>
        </a:p>
      </dgm:t>
    </dgm:pt>
    <dgm:pt modelId="{40BF3F22-EAAC-4796-8F35-B46CC5E33A36}" type="parTrans" cxnId="{52F9B2FA-887E-438C-A1F8-DB349ACEBB94}">
      <dgm:prSet/>
      <dgm:spPr/>
      <dgm:t>
        <a:bodyPr/>
        <a:lstStyle/>
        <a:p>
          <a:endParaRPr lang="fr-FR" sz="1800"/>
        </a:p>
      </dgm:t>
    </dgm:pt>
    <dgm:pt modelId="{9E7F0C52-F1FD-4FAE-9A35-CDFC23A1BC55}" type="sibTrans" cxnId="{52F9B2FA-887E-438C-A1F8-DB349ACEBB94}">
      <dgm:prSet/>
      <dgm:spPr/>
      <dgm:t>
        <a:bodyPr/>
        <a:lstStyle/>
        <a:p>
          <a:endParaRPr lang="fr-FR" sz="1800"/>
        </a:p>
      </dgm:t>
    </dgm:pt>
    <dgm:pt modelId="{5A87FFD3-BFD2-4E55-A417-D8059A0B78C2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Sites</a:t>
          </a:r>
          <a:endParaRPr lang="fr-FR" sz="2000" dirty="0"/>
        </a:p>
      </dgm:t>
    </dgm:pt>
    <dgm:pt modelId="{D3B9E513-A183-496D-BEA3-62CED4D1BF36}" type="parTrans" cxnId="{E0FE23FF-63FA-4CA9-B0B6-260AE340AA0A}">
      <dgm:prSet/>
      <dgm:spPr/>
      <dgm:t>
        <a:bodyPr/>
        <a:lstStyle/>
        <a:p>
          <a:endParaRPr lang="fr-FR" sz="1800"/>
        </a:p>
      </dgm:t>
    </dgm:pt>
    <dgm:pt modelId="{27E07D3D-27D6-4931-89F0-D3BEF149D971}" type="sibTrans" cxnId="{E0FE23FF-63FA-4CA9-B0B6-260AE340AA0A}">
      <dgm:prSet/>
      <dgm:spPr/>
      <dgm:t>
        <a:bodyPr/>
        <a:lstStyle/>
        <a:p>
          <a:endParaRPr lang="fr-FR" sz="1800"/>
        </a:p>
      </dgm:t>
    </dgm:pt>
    <dgm:pt modelId="{F86C998F-96D7-4E45-9DCE-E5A5947E6E43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Groups</a:t>
          </a:r>
          <a:endParaRPr lang="fr-FR" sz="2000" dirty="0"/>
        </a:p>
      </dgm:t>
    </dgm:pt>
    <dgm:pt modelId="{152D7BF7-3FC2-4FF0-A04C-43FF58AFF7E9}" type="parTrans" cxnId="{34E28E92-B1EF-470F-8329-7198916E8432}">
      <dgm:prSet/>
      <dgm:spPr/>
      <dgm:t>
        <a:bodyPr/>
        <a:lstStyle/>
        <a:p>
          <a:endParaRPr lang="fr-FR" sz="1800"/>
        </a:p>
      </dgm:t>
    </dgm:pt>
    <dgm:pt modelId="{9C6E0B17-928C-4C0F-9599-43250F6A9A0F}" type="sibTrans" cxnId="{34E28E92-B1EF-470F-8329-7198916E8432}">
      <dgm:prSet/>
      <dgm:spPr/>
      <dgm:t>
        <a:bodyPr/>
        <a:lstStyle/>
        <a:p>
          <a:endParaRPr lang="fr-FR" sz="1800"/>
        </a:p>
      </dgm:t>
    </dgm:pt>
    <dgm:pt modelId="{9BBD0C5E-125D-482D-ADB5-7CC33D603CE7}">
      <dgm:prSet phldrT="[Texte]" custT="1"/>
      <dgm:spPr/>
      <dgm:t>
        <a:bodyPr/>
        <a:lstStyle/>
        <a:p>
          <a:r>
            <a:rPr lang="fr-FR" sz="2000" dirty="0" smtClean="0"/>
            <a:t>Code</a:t>
          </a:r>
          <a:endParaRPr lang="fr-FR" sz="2000" dirty="0"/>
        </a:p>
      </dgm:t>
    </dgm:pt>
    <dgm:pt modelId="{F547938D-0E3B-4B1B-B46A-0A4ADB063359}" type="parTrans" cxnId="{D3D0CE0B-D162-45FB-9895-52F58D6AA93C}">
      <dgm:prSet/>
      <dgm:spPr/>
      <dgm:t>
        <a:bodyPr/>
        <a:lstStyle/>
        <a:p>
          <a:endParaRPr lang="fr-FR" sz="1800"/>
        </a:p>
      </dgm:t>
    </dgm:pt>
    <dgm:pt modelId="{84BC6F27-46C2-4C7F-BAE1-6D45F52E9EBD}" type="sibTrans" cxnId="{D3D0CE0B-D162-45FB-9895-52F58D6AA93C}">
      <dgm:prSet/>
      <dgm:spPr/>
      <dgm:t>
        <a:bodyPr/>
        <a:lstStyle/>
        <a:p>
          <a:endParaRPr lang="fr-FR" sz="1800"/>
        </a:p>
      </dgm:t>
    </dgm:pt>
    <dgm:pt modelId="{CF8E0F04-711C-44B5-9375-594C7FABB964}">
      <dgm:prSet phldrT="[Texte]" custT="1"/>
      <dgm:spPr/>
      <dgm:t>
        <a:bodyPr/>
        <a:lstStyle/>
        <a:p>
          <a:r>
            <a:rPr lang="fr-FR" sz="2000" b="1" dirty="0" smtClean="0"/>
            <a:t>Collaboration</a:t>
          </a:r>
          <a:endParaRPr lang="fr-FR" sz="2000" b="1" dirty="0"/>
        </a:p>
      </dgm:t>
    </dgm:pt>
    <dgm:pt modelId="{71827954-9DA1-4B43-A9BD-73D7EA3B6C03}" type="parTrans" cxnId="{6A3514FD-C1BE-45AB-9CDC-1C8ABBB00662}">
      <dgm:prSet/>
      <dgm:spPr/>
      <dgm:t>
        <a:bodyPr/>
        <a:lstStyle/>
        <a:p>
          <a:endParaRPr lang="fr-FR" sz="1800"/>
        </a:p>
      </dgm:t>
    </dgm:pt>
    <dgm:pt modelId="{059421FE-6011-4AFD-80DD-FAA05810B9D0}" type="sibTrans" cxnId="{6A3514FD-C1BE-45AB-9CDC-1C8ABBB00662}">
      <dgm:prSet/>
      <dgm:spPr/>
      <dgm:t>
        <a:bodyPr/>
        <a:lstStyle/>
        <a:p>
          <a:endParaRPr lang="fr-FR" sz="1800"/>
        </a:p>
      </dgm:t>
    </dgm:pt>
    <dgm:pt modelId="{51C7D9A0-C6D2-4354-BD86-6BFB386924C2}">
      <dgm:prSet phldrT="[Texte]" custT="1"/>
      <dgm:spPr/>
      <dgm:t>
        <a:bodyPr/>
        <a:lstStyle/>
        <a:p>
          <a:r>
            <a:rPr lang="fr-FR" sz="2000" dirty="0" smtClean="0"/>
            <a:t>Docs</a:t>
          </a:r>
          <a:endParaRPr lang="fr-FR" sz="2000" dirty="0"/>
        </a:p>
      </dgm:t>
    </dgm:pt>
    <dgm:pt modelId="{FDA03E2F-3513-456E-9092-35167214A181}" type="parTrans" cxnId="{5AE261F8-425A-4E1F-B75A-FC394875A070}">
      <dgm:prSet/>
      <dgm:spPr/>
      <dgm:t>
        <a:bodyPr/>
        <a:lstStyle/>
        <a:p>
          <a:endParaRPr lang="fr-FR" sz="1800"/>
        </a:p>
      </dgm:t>
    </dgm:pt>
    <dgm:pt modelId="{AD39F195-3A14-4420-B3DD-E0C769CADC0B}" type="sibTrans" cxnId="{5AE261F8-425A-4E1F-B75A-FC394875A070}">
      <dgm:prSet/>
      <dgm:spPr/>
      <dgm:t>
        <a:bodyPr/>
        <a:lstStyle/>
        <a:p>
          <a:endParaRPr lang="fr-FR" sz="1800"/>
        </a:p>
      </dgm:t>
    </dgm:pt>
    <dgm:pt modelId="{26C072E5-99EA-4957-A9FA-6DE0BBF8445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err="1" smtClean="0"/>
            <a:t>Gtalk</a:t>
          </a:r>
          <a:endParaRPr lang="fr-FR" sz="2000" dirty="0"/>
        </a:p>
      </dgm:t>
    </dgm:pt>
    <dgm:pt modelId="{190ED3F2-8C3A-47E5-B4DA-475FAB088C5D}" type="parTrans" cxnId="{92E34370-CC98-4730-8BD7-0234F5810597}">
      <dgm:prSet/>
      <dgm:spPr/>
      <dgm:t>
        <a:bodyPr/>
        <a:lstStyle/>
        <a:p>
          <a:endParaRPr lang="fr-FR" sz="1800"/>
        </a:p>
      </dgm:t>
    </dgm:pt>
    <dgm:pt modelId="{4970389D-9A01-436B-B25D-1C6F218C0FEB}" type="sibTrans" cxnId="{92E34370-CC98-4730-8BD7-0234F5810597}">
      <dgm:prSet/>
      <dgm:spPr/>
      <dgm:t>
        <a:bodyPr/>
        <a:lstStyle/>
        <a:p>
          <a:endParaRPr lang="fr-FR" sz="1800"/>
        </a:p>
      </dgm:t>
    </dgm:pt>
    <dgm:pt modelId="{041A7EBE-4116-41A0-9CE2-411F5D13436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Agenda</a:t>
          </a:r>
          <a:endParaRPr lang="fr-FR" sz="2000" dirty="0"/>
        </a:p>
      </dgm:t>
    </dgm:pt>
    <dgm:pt modelId="{ED853CE6-C8BD-40DE-B5DC-FB8FF316A32B}" type="parTrans" cxnId="{4D3951FD-9E28-4AFE-957A-CD9DED6EC7AE}">
      <dgm:prSet/>
      <dgm:spPr/>
      <dgm:t>
        <a:bodyPr/>
        <a:lstStyle/>
        <a:p>
          <a:endParaRPr lang="fr-FR" sz="1800"/>
        </a:p>
      </dgm:t>
    </dgm:pt>
    <dgm:pt modelId="{5FE16A90-08FA-4F36-B89D-6F3E12A7813A}" type="sibTrans" cxnId="{4D3951FD-9E28-4AFE-957A-CD9DED6EC7AE}">
      <dgm:prSet/>
      <dgm:spPr/>
      <dgm:t>
        <a:bodyPr/>
        <a:lstStyle/>
        <a:p>
          <a:endParaRPr lang="fr-FR" sz="1800"/>
        </a:p>
      </dgm:t>
    </dgm:pt>
    <dgm:pt modelId="{0B3E07E5-C2D3-4F14-A02D-0380DD61AB7B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Communication</a:t>
          </a:r>
          <a:endParaRPr lang="fr-FR" sz="1800" dirty="0"/>
        </a:p>
      </dgm:t>
    </dgm:pt>
    <dgm:pt modelId="{9430B5FA-36CE-443C-8A91-EC9EA297A877}" type="parTrans" cxnId="{1BDF67B2-8E6C-46D0-9237-4FB14D78ED11}">
      <dgm:prSet/>
      <dgm:spPr/>
      <dgm:t>
        <a:bodyPr/>
        <a:lstStyle/>
        <a:p>
          <a:endParaRPr lang="fr-FR" sz="1800"/>
        </a:p>
      </dgm:t>
    </dgm:pt>
    <dgm:pt modelId="{E16EE7A1-C39F-4A1A-BEA4-CA107AF04D00}" type="sibTrans" cxnId="{1BDF67B2-8E6C-46D0-9237-4FB14D78ED11}">
      <dgm:prSet/>
      <dgm:spPr/>
      <dgm:t>
        <a:bodyPr/>
        <a:lstStyle/>
        <a:p>
          <a:endParaRPr lang="fr-FR" sz="1800"/>
        </a:p>
      </dgm:t>
    </dgm:pt>
    <dgm:pt modelId="{ABB044C6-439B-4722-9CD5-B8B93A03CC2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Planification</a:t>
          </a:r>
          <a:endParaRPr lang="fr-FR" sz="2000" b="1" dirty="0"/>
        </a:p>
      </dgm:t>
    </dgm:pt>
    <dgm:pt modelId="{D81B706F-21E0-4439-9812-0F8E9817AFBA}" type="parTrans" cxnId="{66317F75-3627-4748-B23A-306989C7A4C0}">
      <dgm:prSet/>
      <dgm:spPr/>
      <dgm:t>
        <a:bodyPr/>
        <a:lstStyle/>
        <a:p>
          <a:endParaRPr lang="fr-FR" sz="1800"/>
        </a:p>
      </dgm:t>
    </dgm:pt>
    <dgm:pt modelId="{649CD5A3-C76D-418D-9D1D-A6C3CA0F9D79}" type="sibTrans" cxnId="{66317F75-3627-4748-B23A-306989C7A4C0}">
      <dgm:prSet/>
      <dgm:spPr/>
      <dgm:t>
        <a:bodyPr/>
        <a:lstStyle/>
        <a:p>
          <a:endParaRPr lang="fr-FR" sz="1800"/>
        </a:p>
      </dgm:t>
    </dgm:pt>
    <dgm:pt modelId="{20E1D915-B5A6-4851-8E59-A9F4899B567A}">
      <dgm:prSet phldrT="[Texte]" custT="1"/>
      <dgm:spPr/>
      <dgm:t>
        <a:bodyPr/>
        <a:lstStyle/>
        <a:p>
          <a:r>
            <a:rPr lang="fr-FR" sz="2000" b="1" dirty="0" smtClean="0"/>
            <a:t>Bilan</a:t>
          </a:r>
          <a:endParaRPr lang="fr-FR" sz="2000" b="1" dirty="0"/>
        </a:p>
      </dgm:t>
    </dgm:pt>
    <dgm:pt modelId="{B99356F8-56AA-4CA3-B884-4FF717CD6BDF}" type="parTrans" cxnId="{471C0E58-3B36-4227-9DC8-B2C81B798E65}">
      <dgm:prSet/>
      <dgm:spPr/>
      <dgm:t>
        <a:bodyPr/>
        <a:lstStyle/>
        <a:p>
          <a:endParaRPr lang="fr-FR" sz="1800"/>
        </a:p>
      </dgm:t>
    </dgm:pt>
    <dgm:pt modelId="{33873C20-96B4-4C2F-8FA8-3C73508BDDC6}" type="sibTrans" cxnId="{471C0E58-3B36-4227-9DC8-B2C81B798E65}">
      <dgm:prSet/>
      <dgm:spPr/>
      <dgm:t>
        <a:bodyPr/>
        <a:lstStyle/>
        <a:p>
          <a:endParaRPr lang="fr-FR" sz="1800"/>
        </a:p>
      </dgm:t>
    </dgm:pt>
    <dgm:pt modelId="{3DF40BC8-19FC-4BAB-B430-CDEC19FB5411}" type="pres">
      <dgm:prSet presAssocID="{04A19B6F-DB0F-42E1-8DE4-A9D0010828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D480CB5-C10D-4017-A695-50C7B422E1C1}" type="pres">
      <dgm:prSet presAssocID="{BA848C48-E2A9-43C1-B768-30B1E273FD41}" presName="horFlow" presStyleCnt="0"/>
      <dgm:spPr/>
    </dgm:pt>
    <dgm:pt modelId="{55FB89AC-CF45-4DB6-A6AB-1B75391E4EBE}" type="pres">
      <dgm:prSet presAssocID="{BA848C48-E2A9-43C1-B768-30B1E273FD41}" presName="bigChev" presStyleLbl="node1" presStyleIdx="0" presStyleCnt="6" custScaleX="165161"/>
      <dgm:spPr/>
      <dgm:t>
        <a:bodyPr/>
        <a:lstStyle/>
        <a:p>
          <a:endParaRPr lang="fr-FR"/>
        </a:p>
      </dgm:t>
    </dgm:pt>
    <dgm:pt modelId="{E25182D8-772B-4E9D-9DBE-FB55ABA600CE}" type="pres">
      <dgm:prSet presAssocID="{BA848C48-E2A9-43C1-B768-30B1E273FD41}" presName="vSp" presStyleCnt="0"/>
      <dgm:spPr/>
    </dgm:pt>
    <dgm:pt modelId="{197A7A5A-69BF-4C9D-A360-21FD3FA203D1}" type="pres">
      <dgm:prSet presAssocID="{ABB044C6-439B-4722-9CD5-B8B93A03CC24}" presName="horFlow" presStyleCnt="0"/>
      <dgm:spPr/>
    </dgm:pt>
    <dgm:pt modelId="{67DD8E51-5A67-4DBF-91AC-4513E4CFC442}" type="pres">
      <dgm:prSet presAssocID="{ABB044C6-439B-4722-9CD5-B8B93A03CC24}" presName="bigChev" presStyleLbl="node1" presStyleIdx="1" presStyleCnt="6" custScaleX="164441"/>
      <dgm:spPr/>
      <dgm:t>
        <a:bodyPr/>
        <a:lstStyle/>
        <a:p>
          <a:endParaRPr lang="fr-FR"/>
        </a:p>
      </dgm:t>
    </dgm:pt>
    <dgm:pt modelId="{5EF408AD-6735-4445-B960-0971061EA81A}" type="pres">
      <dgm:prSet presAssocID="{ED853CE6-C8BD-40DE-B5DC-FB8FF316A32B}" presName="parTrans" presStyleCnt="0"/>
      <dgm:spPr/>
    </dgm:pt>
    <dgm:pt modelId="{C77925D0-1408-44C6-A6FF-B95EFEDD9EF2}" type="pres">
      <dgm:prSet presAssocID="{041A7EBE-4116-41A0-9CE2-411F5D134364}" presName="node" presStyleLbl="alignAccFollowNode1" presStyleIdx="0" presStyleCnt="7" custScaleX="120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B74D3-57B9-4E02-A578-EE560017D47F}" type="pres">
      <dgm:prSet presAssocID="{ABB044C6-439B-4722-9CD5-B8B93A03CC24}" presName="vSp" presStyleCnt="0"/>
      <dgm:spPr/>
    </dgm:pt>
    <dgm:pt modelId="{50169A1A-3E44-476A-97DD-1FDAFD5652FD}" type="pres">
      <dgm:prSet presAssocID="{0B3E07E5-C2D3-4F14-A02D-0380DD61AB7B}" presName="horFlow" presStyleCnt="0"/>
      <dgm:spPr/>
    </dgm:pt>
    <dgm:pt modelId="{E81D0F6F-89B8-4A85-8751-8045B009C928}" type="pres">
      <dgm:prSet presAssocID="{0B3E07E5-C2D3-4F14-A02D-0380DD61AB7B}" presName="bigChev" presStyleLbl="node1" presStyleIdx="2" presStyleCnt="6" custScaleX="165161"/>
      <dgm:spPr/>
      <dgm:t>
        <a:bodyPr/>
        <a:lstStyle/>
        <a:p>
          <a:endParaRPr lang="fr-FR"/>
        </a:p>
      </dgm:t>
    </dgm:pt>
    <dgm:pt modelId="{2868B8D0-E215-4068-BEF2-271E90D9E9B6}" type="pres">
      <dgm:prSet presAssocID="{F44C0723-C7ED-4FC6-A589-B304D3FA8877}" presName="parTrans" presStyleCnt="0"/>
      <dgm:spPr/>
    </dgm:pt>
    <dgm:pt modelId="{7283C9C1-55A4-44B0-8770-FAE463099AD7}" type="pres">
      <dgm:prSet presAssocID="{7EDC284E-8739-48AC-A859-6C03775B27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AAECB9-B766-4A33-A831-93E0CFFF77DD}" type="pres">
      <dgm:prSet presAssocID="{DCE3E78D-BF5D-4BD5-911F-82B475D9AA12}" presName="sibTrans" presStyleCnt="0"/>
      <dgm:spPr/>
    </dgm:pt>
    <dgm:pt modelId="{5237B1C7-ECB1-40BD-87C4-09EAABA3EC54}" type="pres">
      <dgm:prSet presAssocID="{26C072E5-99EA-4957-A9FA-6DE0BBF84451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09DAB-2B0B-46F7-AFFD-49EB1B1F7071}" type="pres">
      <dgm:prSet presAssocID="{0B3E07E5-C2D3-4F14-A02D-0380DD61AB7B}" presName="vSp" presStyleCnt="0"/>
      <dgm:spPr/>
    </dgm:pt>
    <dgm:pt modelId="{CFD8287F-64D8-478B-9198-AC0F4652BB83}" type="pres">
      <dgm:prSet presAssocID="{C189C47B-A0A1-49B9-8729-4FE3F5A23A4E}" presName="horFlow" presStyleCnt="0"/>
      <dgm:spPr/>
    </dgm:pt>
    <dgm:pt modelId="{E769CD98-B7FC-42A3-A2B3-C53F2FD8D4AC}" type="pres">
      <dgm:prSet presAssocID="{C189C47B-A0A1-49B9-8729-4FE3F5A23A4E}" presName="bigChev" presStyleLbl="node1" presStyleIdx="3" presStyleCnt="6" custScaleX="161559"/>
      <dgm:spPr/>
      <dgm:t>
        <a:bodyPr/>
        <a:lstStyle/>
        <a:p>
          <a:endParaRPr lang="fr-FR"/>
        </a:p>
      </dgm:t>
    </dgm:pt>
    <dgm:pt modelId="{BDF586B0-A83C-49EB-BAC1-ED0B9F65FDD5}" type="pres">
      <dgm:prSet presAssocID="{D3B9E513-A183-496D-BEA3-62CED4D1BF36}" presName="parTrans" presStyleCnt="0"/>
      <dgm:spPr/>
    </dgm:pt>
    <dgm:pt modelId="{2FE5691A-07D6-4D79-8B60-57D1F380FD91}" type="pres">
      <dgm:prSet presAssocID="{5A87FFD3-BFD2-4E55-A417-D8059A0B78C2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949C4-8037-426B-8745-399325ADDDED}" type="pres">
      <dgm:prSet presAssocID="{27E07D3D-27D6-4931-89F0-D3BEF149D971}" presName="sibTrans" presStyleCnt="0"/>
      <dgm:spPr/>
    </dgm:pt>
    <dgm:pt modelId="{5CCD35D6-32C5-4B98-9AEC-7A90EA678BFB}" type="pres">
      <dgm:prSet presAssocID="{F86C998F-96D7-4E45-9DCE-E5A5947E6E43}" presName="node" presStyleLbl="alignAccFollowNode1" presStyleIdx="4" presStyleCnt="7" custScaleX="110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96DAC9-D515-49BB-B12F-96B672A2D193}" type="pres">
      <dgm:prSet presAssocID="{C189C47B-A0A1-49B9-8729-4FE3F5A23A4E}" presName="vSp" presStyleCnt="0"/>
      <dgm:spPr/>
    </dgm:pt>
    <dgm:pt modelId="{0290D28F-3946-404A-B604-76D59737E9D2}" type="pres">
      <dgm:prSet presAssocID="{CF8E0F04-711C-44B5-9375-594C7FABB964}" presName="horFlow" presStyleCnt="0"/>
      <dgm:spPr/>
    </dgm:pt>
    <dgm:pt modelId="{819CC10C-2CB3-4F06-BDDB-025CAA04EF76}" type="pres">
      <dgm:prSet presAssocID="{CF8E0F04-711C-44B5-9375-594C7FABB964}" presName="bigChev" presStyleLbl="node1" presStyleIdx="4" presStyleCnt="6" custScaleX="161559"/>
      <dgm:spPr/>
      <dgm:t>
        <a:bodyPr/>
        <a:lstStyle/>
        <a:p>
          <a:endParaRPr lang="fr-FR"/>
        </a:p>
      </dgm:t>
    </dgm:pt>
    <dgm:pt modelId="{81CB9E05-14E0-4066-9A03-6D236514B35B}" type="pres">
      <dgm:prSet presAssocID="{FDA03E2F-3513-456E-9092-35167214A181}" presName="parTrans" presStyleCnt="0"/>
      <dgm:spPr/>
    </dgm:pt>
    <dgm:pt modelId="{6A54FF50-273C-4A49-B27C-97EA1E3892F6}" type="pres">
      <dgm:prSet presAssocID="{51C7D9A0-C6D2-4354-BD86-6BFB386924C2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00250-681C-4887-B4F6-3CF774ECE90E}" type="pres">
      <dgm:prSet presAssocID="{AD39F195-3A14-4420-B3DD-E0C769CADC0B}" presName="sibTrans" presStyleCnt="0"/>
      <dgm:spPr/>
    </dgm:pt>
    <dgm:pt modelId="{9B7D5049-A255-4D45-B1C1-C8077DCA8BF7}" type="pres">
      <dgm:prSet presAssocID="{9BBD0C5E-125D-482D-ADB5-7CC33D603CE7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3D2CF-941D-4F93-86D3-757E17601DFE}" type="pres">
      <dgm:prSet presAssocID="{CF8E0F04-711C-44B5-9375-594C7FABB964}" presName="vSp" presStyleCnt="0"/>
      <dgm:spPr/>
    </dgm:pt>
    <dgm:pt modelId="{08A3FCC0-1E52-4319-B2AB-0F7F4BB00355}" type="pres">
      <dgm:prSet presAssocID="{20E1D915-B5A6-4851-8E59-A9F4899B567A}" presName="horFlow" presStyleCnt="0"/>
      <dgm:spPr/>
    </dgm:pt>
    <dgm:pt modelId="{3184E3B2-3EF7-4139-8F33-692EBA7FE052}" type="pres">
      <dgm:prSet presAssocID="{20E1D915-B5A6-4851-8E59-A9F4899B567A}" presName="bigChev" presStyleLbl="node1" presStyleIdx="5" presStyleCnt="6" custScaleX="160078"/>
      <dgm:spPr/>
      <dgm:t>
        <a:bodyPr/>
        <a:lstStyle/>
        <a:p>
          <a:endParaRPr lang="fr-FR"/>
        </a:p>
      </dgm:t>
    </dgm:pt>
  </dgm:ptLst>
  <dgm:cxnLst>
    <dgm:cxn modelId="{9B114C79-33E3-4F81-AB9A-52666C6299F6}" type="presOf" srcId="{9BBD0C5E-125D-482D-ADB5-7CC33D603CE7}" destId="{9B7D5049-A255-4D45-B1C1-C8077DCA8BF7}" srcOrd="0" destOrd="0" presId="urn:microsoft.com/office/officeart/2005/8/layout/lProcess3"/>
    <dgm:cxn modelId="{1D458BE9-52CA-4FD2-9B32-781CAF99A830}" type="presOf" srcId="{BA848C48-E2A9-43C1-B768-30B1E273FD41}" destId="{55FB89AC-CF45-4DB6-A6AB-1B75391E4EBE}" srcOrd="0" destOrd="0" presId="urn:microsoft.com/office/officeart/2005/8/layout/lProcess3"/>
    <dgm:cxn modelId="{E0FE23FF-63FA-4CA9-B0B6-260AE340AA0A}" srcId="{C189C47B-A0A1-49B9-8729-4FE3F5A23A4E}" destId="{5A87FFD3-BFD2-4E55-A417-D8059A0B78C2}" srcOrd="0" destOrd="0" parTransId="{D3B9E513-A183-496D-BEA3-62CED4D1BF36}" sibTransId="{27E07D3D-27D6-4931-89F0-D3BEF149D971}"/>
    <dgm:cxn modelId="{11971546-635D-4731-8FEA-5F9BDF3F439A}" type="presOf" srcId="{26C072E5-99EA-4957-A9FA-6DE0BBF84451}" destId="{5237B1C7-ECB1-40BD-87C4-09EAABA3EC54}" srcOrd="0" destOrd="0" presId="urn:microsoft.com/office/officeart/2005/8/layout/lProcess3"/>
    <dgm:cxn modelId="{471C0E58-3B36-4227-9DC8-B2C81B798E65}" srcId="{04A19B6F-DB0F-42E1-8DE4-A9D001082873}" destId="{20E1D915-B5A6-4851-8E59-A9F4899B567A}" srcOrd="5" destOrd="0" parTransId="{B99356F8-56AA-4CA3-B884-4FF717CD6BDF}" sibTransId="{33873C20-96B4-4C2F-8FA8-3C73508BDDC6}"/>
    <dgm:cxn modelId="{92E34370-CC98-4730-8BD7-0234F5810597}" srcId="{0B3E07E5-C2D3-4F14-A02D-0380DD61AB7B}" destId="{26C072E5-99EA-4957-A9FA-6DE0BBF84451}" srcOrd="1" destOrd="0" parTransId="{190ED3F2-8C3A-47E5-B4DA-475FAB088C5D}" sibTransId="{4970389D-9A01-436B-B25D-1C6F218C0FEB}"/>
    <dgm:cxn modelId="{DD58A310-A190-4C32-9995-693CA781EED8}" type="presOf" srcId="{5A87FFD3-BFD2-4E55-A417-D8059A0B78C2}" destId="{2FE5691A-07D6-4D79-8B60-57D1F380FD91}" srcOrd="0" destOrd="0" presId="urn:microsoft.com/office/officeart/2005/8/layout/lProcess3"/>
    <dgm:cxn modelId="{6A3514FD-C1BE-45AB-9CDC-1C8ABBB00662}" srcId="{04A19B6F-DB0F-42E1-8DE4-A9D001082873}" destId="{CF8E0F04-711C-44B5-9375-594C7FABB964}" srcOrd="4" destOrd="0" parTransId="{71827954-9DA1-4B43-A9BD-73D7EA3B6C03}" sibTransId="{059421FE-6011-4AFD-80DD-FAA05810B9D0}"/>
    <dgm:cxn modelId="{8C1A3C9E-DBB4-4FB9-B1B6-6937DF1CC3A3}" srcId="{04A19B6F-DB0F-42E1-8DE4-A9D001082873}" destId="{BA848C48-E2A9-43C1-B768-30B1E273FD41}" srcOrd="0" destOrd="0" parTransId="{30D092EE-E75E-4EB3-A107-E548C825544F}" sibTransId="{BB2BFE5B-F45B-4EA3-B263-59CE5A232FBE}"/>
    <dgm:cxn modelId="{D3D0CE0B-D162-45FB-9895-52F58D6AA93C}" srcId="{CF8E0F04-711C-44B5-9375-594C7FABB964}" destId="{9BBD0C5E-125D-482D-ADB5-7CC33D603CE7}" srcOrd="1" destOrd="0" parTransId="{F547938D-0E3B-4B1B-B46A-0A4ADB063359}" sibTransId="{84BC6F27-46C2-4C7F-BAE1-6D45F52E9EBD}"/>
    <dgm:cxn modelId="{52F9B2FA-887E-438C-A1F8-DB349ACEBB94}" srcId="{04A19B6F-DB0F-42E1-8DE4-A9D001082873}" destId="{C189C47B-A0A1-49B9-8729-4FE3F5A23A4E}" srcOrd="3" destOrd="0" parTransId="{40BF3F22-EAAC-4796-8F35-B46CC5E33A36}" sibTransId="{9E7F0C52-F1FD-4FAE-9A35-CDFC23A1BC55}"/>
    <dgm:cxn modelId="{6E83ADD0-A0D8-48C0-9E63-EDB472C652B6}" type="presOf" srcId="{51C7D9A0-C6D2-4354-BD86-6BFB386924C2}" destId="{6A54FF50-273C-4A49-B27C-97EA1E3892F6}" srcOrd="0" destOrd="0" presId="urn:microsoft.com/office/officeart/2005/8/layout/lProcess3"/>
    <dgm:cxn modelId="{52FA23BA-6EB5-4F3E-AC28-3F9D5D204ADA}" type="presOf" srcId="{F86C998F-96D7-4E45-9DCE-E5A5947E6E43}" destId="{5CCD35D6-32C5-4B98-9AEC-7A90EA678BFB}" srcOrd="0" destOrd="0" presId="urn:microsoft.com/office/officeart/2005/8/layout/lProcess3"/>
    <dgm:cxn modelId="{11DA4245-39E8-40DD-ACF2-B30C1AFCE159}" type="presOf" srcId="{041A7EBE-4116-41A0-9CE2-411F5D134364}" destId="{C77925D0-1408-44C6-A6FF-B95EFEDD9EF2}" srcOrd="0" destOrd="0" presId="urn:microsoft.com/office/officeart/2005/8/layout/lProcess3"/>
    <dgm:cxn modelId="{C20B4D32-5A6A-4A7D-BF8A-1C45E68D9520}" type="presOf" srcId="{7EDC284E-8739-48AC-A859-6C03775B2757}" destId="{7283C9C1-55A4-44B0-8770-FAE463099AD7}" srcOrd="0" destOrd="0" presId="urn:microsoft.com/office/officeart/2005/8/layout/lProcess3"/>
    <dgm:cxn modelId="{333924DC-C4D9-4967-B7EA-04D448CC2680}" type="presOf" srcId="{20E1D915-B5A6-4851-8E59-A9F4899B567A}" destId="{3184E3B2-3EF7-4139-8F33-692EBA7FE052}" srcOrd="0" destOrd="0" presId="urn:microsoft.com/office/officeart/2005/8/layout/lProcess3"/>
    <dgm:cxn modelId="{34E28E92-B1EF-470F-8329-7198916E8432}" srcId="{C189C47B-A0A1-49B9-8729-4FE3F5A23A4E}" destId="{F86C998F-96D7-4E45-9DCE-E5A5947E6E43}" srcOrd="1" destOrd="0" parTransId="{152D7BF7-3FC2-4FF0-A04C-43FF58AFF7E9}" sibTransId="{9C6E0B17-928C-4C0F-9599-43250F6A9A0F}"/>
    <dgm:cxn modelId="{5AE261F8-425A-4E1F-B75A-FC394875A070}" srcId="{CF8E0F04-711C-44B5-9375-594C7FABB964}" destId="{51C7D9A0-C6D2-4354-BD86-6BFB386924C2}" srcOrd="0" destOrd="0" parTransId="{FDA03E2F-3513-456E-9092-35167214A181}" sibTransId="{AD39F195-3A14-4420-B3DD-E0C769CADC0B}"/>
    <dgm:cxn modelId="{010AC3BC-34A0-4CEE-8776-A65CE2EEE4B9}" type="presOf" srcId="{04A19B6F-DB0F-42E1-8DE4-A9D001082873}" destId="{3DF40BC8-19FC-4BAB-B430-CDEC19FB5411}" srcOrd="0" destOrd="0" presId="urn:microsoft.com/office/officeart/2005/8/layout/lProcess3"/>
    <dgm:cxn modelId="{66317F75-3627-4748-B23A-306989C7A4C0}" srcId="{04A19B6F-DB0F-42E1-8DE4-A9D001082873}" destId="{ABB044C6-439B-4722-9CD5-B8B93A03CC24}" srcOrd="1" destOrd="0" parTransId="{D81B706F-21E0-4439-9812-0F8E9817AFBA}" sibTransId="{649CD5A3-C76D-418D-9D1D-A6C3CA0F9D79}"/>
    <dgm:cxn modelId="{E4EDA356-4BA3-4599-9C15-8F8A2E1A63D0}" type="presOf" srcId="{CF8E0F04-711C-44B5-9375-594C7FABB964}" destId="{819CC10C-2CB3-4F06-BDDB-025CAA04EF76}" srcOrd="0" destOrd="0" presId="urn:microsoft.com/office/officeart/2005/8/layout/lProcess3"/>
    <dgm:cxn modelId="{49735FD4-E469-4401-80BB-658AC353BBBD}" srcId="{0B3E07E5-C2D3-4F14-A02D-0380DD61AB7B}" destId="{7EDC284E-8739-48AC-A859-6C03775B2757}" srcOrd="0" destOrd="0" parTransId="{F44C0723-C7ED-4FC6-A589-B304D3FA8877}" sibTransId="{DCE3E78D-BF5D-4BD5-911F-82B475D9AA12}"/>
    <dgm:cxn modelId="{1BDF67B2-8E6C-46D0-9237-4FB14D78ED11}" srcId="{04A19B6F-DB0F-42E1-8DE4-A9D001082873}" destId="{0B3E07E5-C2D3-4F14-A02D-0380DD61AB7B}" srcOrd="2" destOrd="0" parTransId="{9430B5FA-36CE-443C-8A91-EC9EA297A877}" sibTransId="{E16EE7A1-C39F-4A1A-BEA4-CA107AF04D00}"/>
    <dgm:cxn modelId="{D11E9C23-6EC9-4AFD-B285-3B229E3AFBB9}" type="presOf" srcId="{0B3E07E5-C2D3-4F14-A02D-0380DD61AB7B}" destId="{E81D0F6F-89B8-4A85-8751-8045B009C928}" srcOrd="0" destOrd="0" presId="urn:microsoft.com/office/officeart/2005/8/layout/lProcess3"/>
    <dgm:cxn modelId="{4D3951FD-9E28-4AFE-957A-CD9DED6EC7AE}" srcId="{ABB044C6-439B-4722-9CD5-B8B93A03CC24}" destId="{041A7EBE-4116-41A0-9CE2-411F5D134364}" srcOrd="0" destOrd="0" parTransId="{ED853CE6-C8BD-40DE-B5DC-FB8FF316A32B}" sibTransId="{5FE16A90-08FA-4F36-B89D-6F3E12A7813A}"/>
    <dgm:cxn modelId="{A1F1D84C-51AD-4010-B0A6-6094B71202B7}" type="presOf" srcId="{C189C47B-A0A1-49B9-8729-4FE3F5A23A4E}" destId="{E769CD98-B7FC-42A3-A2B3-C53F2FD8D4AC}" srcOrd="0" destOrd="0" presId="urn:microsoft.com/office/officeart/2005/8/layout/lProcess3"/>
    <dgm:cxn modelId="{F95CC619-F323-4D9E-A902-FECF67710F53}" type="presOf" srcId="{ABB044C6-439B-4722-9CD5-B8B93A03CC24}" destId="{67DD8E51-5A67-4DBF-91AC-4513E4CFC442}" srcOrd="0" destOrd="0" presId="urn:microsoft.com/office/officeart/2005/8/layout/lProcess3"/>
    <dgm:cxn modelId="{FE580C1E-DB8B-4114-AECC-F46E4DD3C2C4}" type="presParOf" srcId="{3DF40BC8-19FC-4BAB-B430-CDEC19FB5411}" destId="{8D480CB5-C10D-4017-A695-50C7B422E1C1}" srcOrd="0" destOrd="0" presId="urn:microsoft.com/office/officeart/2005/8/layout/lProcess3"/>
    <dgm:cxn modelId="{D8D7C411-16C2-4DF8-9490-B4337F949527}" type="presParOf" srcId="{8D480CB5-C10D-4017-A695-50C7B422E1C1}" destId="{55FB89AC-CF45-4DB6-A6AB-1B75391E4EBE}" srcOrd="0" destOrd="0" presId="urn:microsoft.com/office/officeart/2005/8/layout/lProcess3"/>
    <dgm:cxn modelId="{4D646DB8-DA40-4545-BBFD-53253FE6CBEE}" type="presParOf" srcId="{3DF40BC8-19FC-4BAB-B430-CDEC19FB5411}" destId="{E25182D8-772B-4E9D-9DBE-FB55ABA600CE}" srcOrd="1" destOrd="0" presId="urn:microsoft.com/office/officeart/2005/8/layout/lProcess3"/>
    <dgm:cxn modelId="{F977D446-1DC0-4C86-B9AB-13A6913843D1}" type="presParOf" srcId="{3DF40BC8-19FC-4BAB-B430-CDEC19FB5411}" destId="{197A7A5A-69BF-4C9D-A360-21FD3FA203D1}" srcOrd="2" destOrd="0" presId="urn:microsoft.com/office/officeart/2005/8/layout/lProcess3"/>
    <dgm:cxn modelId="{88EAFA06-F9B3-4FCD-AE67-F5170CD27221}" type="presParOf" srcId="{197A7A5A-69BF-4C9D-A360-21FD3FA203D1}" destId="{67DD8E51-5A67-4DBF-91AC-4513E4CFC442}" srcOrd="0" destOrd="0" presId="urn:microsoft.com/office/officeart/2005/8/layout/lProcess3"/>
    <dgm:cxn modelId="{A93232AB-973B-4136-94A2-08C0AD4021EE}" type="presParOf" srcId="{197A7A5A-69BF-4C9D-A360-21FD3FA203D1}" destId="{5EF408AD-6735-4445-B960-0971061EA81A}" srcOrd="1" destOrd="0" presId="urn:microsoft.com/office/officeart/2005/8/layout/lProcess3"/>
    <dgm:cxn modelId="{C893B451-645E-496F-BC2E-3C42900CC7AD}" type="presParOf" srcId="{197A7A5A-69BF-4C9D-A360-21FD3FA203D1}" destId="{C77925D0-1408-44C6-A6FF-B95EFEDD9EF2}" srcOrd="2" destOrd="0" presId="urn:microsoft.com/office/officeart/2005/8/layout/lProcess3"/>
    <dgm:cxn modelId="{9707D9F2-693D-4CCA-B158-8B04942B8D28}" type="presParOf" srcId="{3DF40BC8-19FC-4BAB-B430-CDEC19FB5411}" destId="{405B74D3-57B9-4E02-A578-EE560017D47F}" srcOrd="3" destOrd="0" presId="urn:microsoft.com/office/officeart/2005/8/layout/lProcess3"/>
    <dgm:cxn modelId="{79537362-62FC-4F17-8A51-12C5B39E9C69}" type="presParOf" srcId="{3DF40BC8-19FC-4BAB-B430-CDEC19FB5411}" destId="{50169A1A-3E44-476A-97DD-1FDAFD5652FD}" srcOrd="4" destOrd="0" presId="urn:microsoft.com/office/officeart/2005/8/layout/lProcess3"/>
    <dgm:cxn modelId="{0015673F-093F-4366-BC8C-A4A056B6C718}" type="presParOf" srcId="{50169A1A-3E44-476A-97DD-1FDAFD5652FD}" destId="{E81D0F6F-89B8-4A85-8751-8045B009C928}" srcOrd="0" destOrd="0" presId="urn:microsoft.com/office/officeart/2005/8/layout/lProcess3"/>
    <dgm:cxn modelId="{62DBA712-F84E-4EE1-9013-C93C27E074E8}" type="presParOf" srcId="{50169A1A-3E44-476A-97DD-1FDAFD5652FD}" destId="{2868B8D0-E215-4068-BEF2-271E90D9E9B6}" srcOrd="1" destOrd="0" presId="urn:microsoft.com/office/officeart/2005/8/layout/lProcess3"/>
    <dgm:cxn modelId="{EF7A25DF-2B17-4A5F-878C-12FC9DD92157}" type="presParOf" srcId="{50169A1A-3E44-476A-97DD-1FDAFD5652FD}" destId="{7283C9C1-55A4-44B0-8770-FAE463099AD7}" srcOrd="2" destOrd="0" presId="urn:microsoft.com/office/officeart/2005/8/layout/lProcess3"/>
    <dgm:cxn modelId="{B42F2907-8970-4C5B-A857-F560A75FBBB2}" type="presParOf" srcId="{50169A1A-3E44-476A-97DD-1FDAFD5652FD}" destId="{61AAECB9-B766-4A33-A831-93E0CFFF77DD}" srcOrd="3" destOrd="0" presId="urn:microsoft.com/office/officeart/2005/8/layout/lProcess3"/>
    <dgm:cxn modelId="{B78AD62E-A250-482E-A510-890E7597E684}" type="presParOf" srcId="{50169A1A-3E44-476A-97DD-1FDAFD5652FD}" destId="{5237B1C7-ECB1-40BD-87C4-09EAABA3EC54}" srcOrd="4" destOrd="0" presId="urn:microsoft.com/office/officeart/2005/8/layout/lProcess3"/>
    <dgm:cxn modelId="{B122E4F5-14BA-460C-AE01-543C5D5E7E8D}" type="presParOf" srcId="{3DF40BC8-19FC-4BAB-B430-CDEC19FB5411}" destId="{4B909DAB-2B0B-46F7-AFFD-49EB1B1F7071}" srcOrd="5" destOrd="0" presId="urn:microsoft.com/office/officeart/2005/8/layout/lProcess3"/>
    <dgm:cxn modelId="{C51DC754-D6A1-4870-892A-A08CFF683D23}" type="presParOf" srcId="{3DF40BC8-19FC-4BAB-B430-CDEC19FB5411}" destId="{CFD8287F-64D8-478B-9198-AC0F4652BB83}" srcOrd="6" destOrd="0" presId="urn:microsoft.com/office/officeart/2005/8/layout/lProcess3"/>
    <dgm:cxn modelId="{B512F2E5-690A-4BF1-B8EA-A411173E6C81}" type="presParOf" srcId="{CFD8287F-64D8-478B-9198-AC0F4652BB83}" destId="{E769CD98-B7FC-42A3-A2B3-C53F2FD8D4AC}" srcOrd="0" destOrd="0" presId="urn:microsoft.com/office/officeart/2005/8/layout/lProcess3"/>
    <dgm:cxn modelId="{55BC6F63-52AC-40CC-B2FA-06B0B84356E9}" type="presParOf" srcId="{CFD8287F-64D8-478B-9198-AC0F4652BB83}" destId="{BDF586B0-A83C-49EB-BAC1-ED0B9F65FDD5}" srcOrd="1" destOrd="0" presId="urn:microsoft.com/office/officeart/2005/8/layout/lProcess3"/>
    <dgm:cxn modelId="{968A7F78-A531-4DC6-B7FD-EB52DE5E4787}" type="presParOf" srcId="{CFD8287F-64D8-478B-9198-AC0F4652BB83}" destId="{2FE5691A-07D6-4D79-8B60-57D1F380FD91}" srcOrd="2" destOrd="0" presId="urn:microsoft.com/office/officeart/2005/8/layout/lProcess3"/>
    <dgm:cxn modelId="{60267238-C7E3-4AE2-9BFA-87C36A54B965}" type="presParOf" srcId="{CFD8287F-64D8-478B-9198-AC0F4652BB83}" destId="{BB8949C4-8037-426B-8745-399325ADDDED}" srcOrd="3" destOrd="0" presId="urn:microsoft.com/office/officeart/2005/8/layout/lProcess3"/>
    <dgm:cxn modelId="{D926BFE9-063D-4734-8C6C-0BF14593C187}" type="presParOf" srcId="{CFD8287F-64D8-478B-9198-AC0F4652BB83}" destId="{5CCD35D6-32C5-4B98-9AEC-7A90EA678BFB}" srcOrd="4" destOrd="0" presId="urn:microsoft.com/office/officeart/2005/8/layout/lProcess3"/>
    <dgm:cxn modelId="{13441F78-9B91-4C86-A27F-416130B533BB}" type="presParOf" srcId="{3DF40BC8-19FC-4BAB-B430-CDEC19FB5411}" destId="{8996DAC9-D515-49BB-B12F-96B672A2D193}" srcOrd="7" destOrd="0" presId="urn:microsoft.com/office/officeart/2005/8/layout/lProcess3"/>
    <dgm:cxn modelId="{709B4338-8578-4989-901A-B049534B9BDE}" type="presParOf" srcId="{3DF40BC8-19FC-4BAB-B430-CDEC19FB5411}" destId="{0290D28F-3946-404A-B604-76D59737E9D2}" srcOrd="8" destOrd="0" presId="urn:microsoft.com/office/officeart/2005/8/layout/lProcess3"/>
    <dgm:cxn modelId="{B0930DC5-87F7-4C80-8E00-E75767927192}" type="presParOf" srcId="{0290D28F-3946-404A-B604-76D59737E9D2}" destId="{819CC10C-2CB3-4F06-BDDB-025CAA04EF76}" srcOrd="0" destOrd="0" presId="urn:microsoft.com/office/officeart/2005/8/layout/lProcess3"/>
    <dgm:cxn modelId="{B7984CC3-44C4-47F7-A911-CA10DF43DA9C}" type="presParOf" srcId="{0290D28F-3946-404A-B604-76D59737E9D2}" destId="{81CB9E05-14E0-4066-9A03-6D236514B35B}" srcOrd="1" destOrd="0" presId="urn:microsoft.com/office/officeart/2005/8/layout/lProcess3"/>
    <dgm:cxn modelId="{9257519B-7D7D-4FC9-A7E1-4B70EF627B1D}" type="presParOf" srcId="{0290D28F-3946-404A-B604-76D59737E9D2}" destId="{6A54FF50-273C-4A49-B27C-97EA1E3892F6}" srcOrd="2" destOrd="0" presId="urn:microsoft.com/office/officeart/2005/8/layout/lProcess3"/>
    <dgm:cxn modelId="{FFD1D4A5-B4BA-4B25-B016-E4259B417D70}" type="presParOf" srcId="{0290D28F-3946-404A-B604-76D59737E9D2}" destId="{7E700250-681C-4887-B4F6-3CF774ECE90E}" srcOrd="3" destOrd="0" presId="urn:microsoft.com/office/officeart/2005/8/layout/lProcess3"/>
    <dgm:cxn modelId="{DB063A3D-D0C8-43F4-A38D-DF8BF6FF051B}" type="presParOf" srcId="{0290D28F-3946-404A-B604-76D59737E9D2}" destId="{9B7D5049-A255-4D45-B1C1-C8077DCA8BF7}" srcOrd="4" destOrd="0" presId="urn:microsoft.com/office/officeart/2005/8/layout/lProcess3"/>
    <dgm:cxn modelId="{04A8D675-D9C1-43A1-97A6-F6BD19C9BBAB}" type="presParOf" srcId="{3DF40BC8-19FC-4BAB-B430-CDEC19FB5411}" destId="{C893D2CF-941D-4F93-86D3-757E17601DFE}" srcOrd="9" destOrd="0" presId="urn:microsoft.com/office/officeart/2005/8/layout/lProcess3"/>
    <dgm:cxn modelId="{E10D2830-92A1-411B-B284-422C08AECF56}" type="presParOf" srcId="{3DF40BC8-19FC-4BAB-B430-CDEC19FB5411}" destId="{08A3FCC0-1E52-4319-B2AB-0F7F4BB00355}" srcOrd="10" destOrd="0" presId="urn:microsoft.com/office/officeart/2005/8/layout/lProcess3"/>
    <dgm:cxn modelId="{1E2F0C8B-1F9B-45BC-BEE6-AAAA63D6A1DE}" type="presParOf" srcId="{08A3FCC0-1E52-4319-B2AB-0F7F4BB00355}" destId="{3184E3B2-3EF7-4139-8F33-692EBA7FE0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A19B6F-DB0F-42E1-8DE4-A9D00108287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848C48-E2A9-43C1-B768-30B1E273FD4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Introduction</a:t>
          </a:r>
          <a:endParaRPr lang="fr-FR" sz="2000" b="1" dirty="0"/>
        </a:p>
      </dgm:t>
    </dgm:pt>
    <dgm:pt modelId="{30D092EE-E75E-4EB3-A107-E548C825544F}" type="parTrans" cxnId="{8C1A3C9E-DBB4-4FB9-B1B6-6937DF1CC3A3}">
      <dgm:prSet/>
      <dgm:spPr/>
      <dgm:t>
        <a:bodyPr/>
        <a:lstStyle/>
        <a:p>
          <a:endParaRPr lang="fr-FR" sz="1800"/>
        </a:p>
      </dgm:t>
    </dgm:pt>
    <dgm:pt modelId="{BB2BFE5B-F45B-4EA3-B263-59CE5A232FBE}" type="sibTrans" cxnId="{8C1A3C9E-DBB4-4FB9-B1B6-6937DF1CC3A3}">
      <dgm:prSet/>
      <dgm:spPr/>
      <dgm:t>
        <a:bodyPr/>
        <a:lstStyle/>
        <a:p>
          <a:endParaRPr lang="fr-FR" sz="1800"/>
        </a:p>
      </dgm:t>
    </dgm:pt>
    <dgm:pt modelId="{7EDC284E-8739-48AC-A859-6C03775B2757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err="1" smtClean="0"/>
            <a:t>Gmail</a:t>
          </a:r>
          <a:endParaRPr lang="fr-FR" sz="2000" dirty="0"/>
        </a:p>
      </dgm:t>
    </dgm:pt>
    <dgm:pt modelId="{F44C0723-C7ED-4FC6-A589-B304D3FA8877}" type="parTrans" cxnId="{49735FD4-E469-4401-80BB-658AC353BBBD}">
      <dgm:prSet/>
      <dgm:spPr/>
      <dgm:t>
        <a:bodyPr/>
        <a:lstStyle/>
        <a:p>
          <a:endParaRPr lang="fr-FR" sz="1800"/>
        </a:p>
      </dgm:t>
    </dgm:pt>
    <dgm:pt modelId="{DCE3E78D-BF5D-4BD5-911F-82B475D9AA12}" type="sibTrans" cxnId="{49735FD4-E469-4401-80BB-658AC353BBBD}">
      <dgm:prSet/>
      <dgm:spPr/>
      <dgm:t>
        <a:bodyPr/>
        <a:lstStyle/>
        <a:p>
          <a:endParaRPr lang="fr-FR" sz="1800"/>
        </a:p>
      </dgm:t>
    </dgm:pt>
    <dgm:pt modelId="{C189C47B-A0A1-49B9-8729-4FE3F5A23A4E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Centralisation</a:t>
          </a:r>
          <a:endParaRPr lang="fr-FR" sz="2000" b="1" dirty="0"/>
        </a:p>
      </dgm:t>
    </dgm:pt>
    <dgm:pt modelId="{40BF3F22-EAAC-4796-8F35-B46CC5E33A36}" type="parTrans" cxnId="{52F9B2FA-887E-438C-A1F8-DB349ACEBB94}">
      <dgm:prSet/>
      <dgm:spPr/>
      <dgm:t>
        <a:bodyPr/>
        <a:lstStyle/>
        <a:p>
          <a:endParaRPr lang="fr-FR" sz="1800"/>
        </a:p>
      </dgm:t>
    </dgm:pt>
    <dgm:pt modelId="{9E7F0C52-F1FD-4FAE-9A35-CDFC23A1BC55}" type="sibTrans" cxnId="{52F9B2FA-887E-438C-A1F8-DB349ACEBB94}">
      <dgm:prSet/>
      <dgm:spPr/>
      <dgm:t>
        <a:bodyPr/>
        <a:lstStyle/>
        <a:p>
          <a:endParaRPr lang="fr-FR" sz="1800"/>
        </a:p>
      </dgm:t>
    </dgm:pt>
    <dgm:pt modelId="{5A87FFD3-BFD2-4E55-A417-D8059A0B78C2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Sites</a:t>
          </a:r>
          <a:endParaRPr lang="fr-FR" sz="2000" dirty="0"/>
        </a:p>
      </dgm:t>
    </dgm:pt>
    <dgm:pt modelId="{D3B9E513-A183-496D-BEA3-62CED4D1BF36}" type="parTrans" cxnId="{E0FE23FF-63FA-4CA9-B0B6-260AE340AA0A}">
      <dgm:prSet/>
      <dgm:spPr/>
      <dgm:t>
        <a:bodyPr/>
        <a:lstStyle/>
        <a:p>
          <a:endParaRPr lang="fr-FR" sz="1800"/>
        </a:p>
      </dgm:t>
    </dgm:pt>
    <dgm:pt modelId="{27E07D3D-27D6-4931-89F0-D3BEF149D971}" type="sibTrans" cxnId="{E0FE23FF-63FA-4CA9-B0B6-260AE340AA0A}">
      <dgm:prSet/>
      <dgm:spPr/>
      <dgm:t>
        <a:bodyPr/>
        <a:lstStyle/>
        <a:p>
          <a:endParaRPr lang="fr-FR" sz="1800"/>
        </a:p>
      </dgm:t>
    </dgm:pt>
    <dgm:pt modelId="{F86C998F-96D7-4E45-9DCE-E5A5947E6E43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Groups</a:t>
          </a:r>
          <a:endParaRPr lang="fr-FR" sz="2000" dirty="0"/>
        </a:p>
      </dgm:t>
    </dgm:pt>
    <dgm:pt modelId="{152D7BF7-3FC2-4FF0-A04C-43FF58AFF7E9}" type="parTrans" cxnId="{34E28E92-B1EF-470F-8329-7198916E8432}">
      <dgm:prSet/>
      <dgm:spPr/>
      <dgm:t>
        <a:bodyPr/>
        <a:lstStyle/>
        <a:p>
          <a:endParaRPr lang="fr-FR" sz="1800"/>
        </a:p>
      </dgm:t>
    </dgm:pt>
    <dgm:pt modelId="{9C6E0B17-928C-4C0F-9599-43250F6A9A0F}" type="sibTrans" cxnId="{34E28E92-B1EF-470F-8329-7198916E8432}">
      <dgm:prSet/>
      <dgm:spPr/>
      <dgm:t>
        <a:bodyPr/>
        <a:lstStyle/>
        <a:p>
          <a:endParaRPr lang="fr-FR" sz="1800"/>
        </a:p>
      </dgm:t>
    </dgm:pt>
    <dgm:pt modelId="{9BBD0C5E-125D-482D-ADB5-7CC33D603CE7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Code</a:t>
          </a:r>
          <a:endParaRPr lang="fr-FR" sz="2000" dirty="0"/>
        </a:p>
      </dgm:t>
    </dgm:pt>
    <dgm:pt modelId="{F547938D-0E3B-4B1B-B46A-0A4ADB063359}" type="parTrans" cxnId="{D3D0CE0B-D162-45FB-9895-52F58D6AA93C}">
      <dgm:prSet/>
      <dgm:spPr/>
      <dgm:t>
        <a:bodyPr/>
        <a:lstStyle/>
        <a:p>
          <a:endParaRPr lang="fr-FR" sz="1800"/>
        </a:p>
      </dgm:t>
    </dgm:pt>
    <dgm:pt modelId="{84BC6F27-46C2-4C7F-BAE1-6D45F52E9EBD}" type="sibTrans" cxnId="{D3D0CE0B-D162-45FB-9895-52F58D6AA93C}">
      <dgm:prSet/>
      <dgm:spPr/>
      <dgm:t>
        <a:bodyPr/>
        <a:lstStyle/>
        <a:p>
          <a:endParaRPr lang="fr-FR" sz="1800"/>
        </a:p>
      </dgm:t>
    </dgm:pt>
    <dgm:pt modelId="{CF8E0F04-711C-44B5-9375-594C7FABB96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Collaboration</a:t>
          </a:r>
          <a:endParaRPr lang="fr-FR" sz="2000" b="1" dirty="0"/>
        </a:p>
      </dgm:t>
    </dgm:pt>
    <dgm:pt modelId="{71827954-9DA1-4B43-A9BD-73D7EA3B6C03}" type="parTrans" cxnId="{6A3514FD-C1BE-45AB-9CDC-1C8ABBB00662}">
      <dgm:prSet/>
      <dgm:spPr/>
      <dgm:t>
        <a:bodyPr/>
        <a:lstStyle/>
        <a:p>
          <a:endParaRPr lang="fr-FR" sz="1800"/>
        </a:p>
      </dgm:t>
    </dgm:pt>
    <dgm:pt modelId="{059421FE-6011-4AFD-80DD-FAA05810B9D0}" type="sibTrans" cxnId="{6A3514FD-C1BE-45AB-9CDC-1C8ABBB00662}">
      <dgm:prSet/>
      <dgm:spPr/>
      <dgm:t>
        <a:bodyPr/>
        <a:lstStyle/>
        <a:p>
          <a:endParaRPr lang="fr-FR" sz="1800"/>
        </a:p>
      </dgm:t>
    </dgm:pt>
    <dgm:pt modelId="{51C7D9A0-C6D2-4354-BD86-6BFB386924C2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Docs</a:t>
          </a:r>
          <a:endParaRPr lang="fr-FR" sz="2000" dirty="0"/>
        </a:p>
      </dgm:t>
    </dgm:pt>
    <dgm:pt modelId="{FDA03E2F-3513-456E-9092-35167214A181}" type="parTrans" cxnId="{5AE261F8-425A-4E1F-B75A-FC394875A070}">
      <dgm:prSet/>
      <dgm:spPr/>
      <dgm:t>
        <a:bodyPr/>
        <a:lstStyle/>
        <a:p>
          <a:endParaRPr lang="fr-FR" sz="1800"/>
        </a:p>
      </dgm:t>
    </dgm:pt>
    <dgm:pt modelId="{AD39F195-3A14-4420-B3DD-E0C769CADC0B}" type="sibTrans" cxnId="{5AE261F8-425A-4E1F-B75A-FC394875A070}">
      <dgm:prSet/>
      <dgm:spPr/>
      <dgm:t>
        <a:bodyPr/>
        <a:lstStyle/>
        <a:p>
          <a:endParaRPr lang="fr-FR" sz="1800"/>
        </a:p>
      </dgm:t>
    </dgm:pt>
    <dgm:pt modelId="{26C072E5-99EA-4957-A9FA-6DE0BBF8445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err="1" smtClean="0"/>
            <a:t>Gtalk</a:t>
          </a:r>
          <a:endParaRPr lang="fr-FR" sz="2000" dirty="0"/>
        </a:p>
      </dgm:t>
    </dgm:pt>
    <dgm:pt modelId="{190ED3F2-8C3A-47E5-B4DA-475FAB088C5D}" type="parTrans" cxnId="{92E34370-CC98-4730-8BD7-0234F5810597}">
      <dgm:prSet/>
      <dgm:spPr/>
      <dgm:t>
        <a:bodyPr/>
        <a:lstStyle/>
        <a:p>
          <a:endParaRPr lang="fr-FR" sz="1800"/>
        </a:p>
      </dgm:t>
    </dgm:pt>
    <dgm:pt modelId="{4970389D-9A01-436B-B25D-1C6F218C0FEB}" type="sibTrans" cxnId="{92E34370-CC98-4730-8BD7-0234F5810597}">
      <dgm:prSet/>
      <dgm:spPr/>
      <dgm:t>
        <a:bodyPr/>
        <a:lstStyle/>
        <a:p>
          <a:endParaRPr lang="fr-FR" sz="1800"/>
        </a:p>
      </dgm:t>
    </dgm:pt>
    <dgm:pt modelId="{041A7EBE-4116-41A0-9CE2-411F5D13436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 smtClean="0"/>
            <a:t>Agenda</a:t>
          </a:r>
          <a:endParaRPr lang="fr-FR" sz="2000" dirty="0"/>
        </a:p>
      </dgm:t>
    </dgm:pt>
    <dgm:pt modelId="{ED853CE6-C8BD-40DE-B5DC-FB8FF316A32B}" type="parTrans" cxnId="{4D3951FD-9E28-4AFE-957A-CD9DED6EC7AE}">
      <dgm:prSet/>
      <dgm:spPr/>
      <dgm:t>
        <a:bodyPr/>
        <a:lstStyle/>
        <a:p>
          <a:endParaRPr lang="fr-FR" sz="1800"/>
        </a:p>
      </dgm:t>
    </dgm:pt>
    <dgm:pt modelId="{5FE16A90-08FA-4F36-B89D-6F3E12A7813A}" type="sibTrans" cxnId="{4D3951FD-9E28-4AFE-957A-CD9DED6EC7AE}">
      <dgm:prSet/>
      <dgm:spPr/>
      <dgm:t>
        <a:bodyPr/>
        <a:lstStyle/>
        <a:p>
          <a:endParaRPr lang="fr-FR" sz="1800"/>
        </a:p>
      </dgm:t>
    </dgm:pt>
    <dgm:pt modelId="{0B3E07E5-C2D3-4F14-A02D-0380DD61AB7B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Communication</a:t>
          </a:r>
          <a:endParaRPr lang="fr-FR" sz="1800" dirty="0"/>
        </a:p>
      </dgm:t>
    </dgm:pt>
    <dgm:pt modelId="{9430B5FA-36CE-443C-8A91-EC9EA297A877}" type="parTrans" cxnId="{1BDF67B2-8E6C-46D0-9237-4FB14D78ED11}">
      <dgm:prSet/>
      <dgm:spPr/>
      <dgm:t>
        <a:bodyPr/>
        <a:lstStyle/>
        <a:p>
          <a:endParaRPr lang="fr-FR" sz="1800"/>
        </a:p>
      </dgm:t>
    </dgm:pt>
    <dgm:pt modelId="{E16EE7A1-C39F-4A1A-BEA4-CA107AF04D00}" type="sibTrans" cxnId="{1BDF67B2-8E6C-46D0-9237-4FB14D78ED11}">
      <dgm:prSet/>
      <dgm:spPr/>
      <dgm:t>
        <a:bodyPr/>
        <a:lstStyle/>
        <a:p>
          <a:endParaRPr lang="fr-FR" sz="1800"/>
        </a:p>
      </dgm:t>
    </dgm:pt>
    <dgm:pt modelId="{ABB044C6-439B-4722-9CD5-B8B93A03CC2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/>
            <a:t>Planification</a:t>
          </a:r>
          <a:endParaRPr lang="fr-FR" sz="2000" b="1" dirty="0"/>
        </a:p>
      </dgm:t>
    </dgm:pt>
    <dgm:pt modelId="{D81B706F-21E0-4439-9812-0F8E9817AFBA}" type="parTrans" cxnId="{66317F75-3627-4748-B23A-306989C7A4C0}">
      <dgm:prSet/>
      <dgm:spPr/>
      <dgm:t>
        <a:bodyPr/>
        <a:lstStyle/>
        <a:p>
          <a:endParaRPr lang="fr-FR" sz="1800"/>
        </a:p>
      </dgm:t>
    </dgm:pt>
    <dgm:pt modelId="{649CD5A3-C76D-418D-9D1D-A6C3CA0F9D79}" type="sibTrans" cxnId="{66317F75-3627-4748-B23A-306989C7A4C0}">
      <dgm:prSet/>
      <dgm:spPr/>
      <dgm:t>
        <a:bodyPr/>
        <a:lstStyle/>
        <a:p>
          <a:endParaRPr lang="fr-FR" sz="1800"/>
        </a:p>
      </dgm:t>
    </dgm:pt>
    <dgm:pt modelId="{20E1D915-B5A6-4851-8E59-A9F4899B567A}">
      <dgm:prSet phldrT="[Texte]" custT="1"/>
      <dgm:spPr/>
      <dgm:t>
        <a:bodyPr/>
        <a:lstStyle/>
        <a:p>
          <a:r>
            <a:rPr lang="fr-FR" sz="2000" b="1" dirty="0" smtClean="0"/>
            <a:t>Bilan</a:t>
          </a:r>
          <a:endParaRPr lang="fr-FR" sz="2000" b="1" dirty="0"/>
        </a:p>
      </dgm:t>
    </dgm:pt>
    <dgm:pt modelId="{B99356F8-56AA-4CA3-B884-4FF717CD6BDF}" type="parTrans" cxnId="{471C0E58-3B36-4227-9DC8-B2C81B798E65}">
      <dgm:prSet/>
      <dgm:spPr/>
      <dgm:t>
        <a:bodyPr/>
        <a:lstStyle/>
        <a:p>
          <a:endParaRPr lang="fr-FR" sz="1800"/>
        </a:p>
      </dgm:t>
    </dgm:pt>
    <dgm:pt modelId="{33873C20-96B4-4C2F-8FA8-3C73508BDDC6}" type="sibTrans" cxnId="{471C0E58-3B36-4227-9DC8-B2C81B798E65}">
      <dgm:prSet/>
      <dgm:spPr/>
      <dgm:t>
        <a:bodyPr/>
        <a:lstStyle/>
        <a:p>
          <a:endParaRPr lang="fr-FR" sz="1800"/>
        </a:p>
      </dgm:t>
    </dgm:pt>
    <dgm:pt modelId="{3DF40BC8-19FC-4BAB-B430-CDEC19FB5411}" type="pres">
      <dgm:prSet presAssocID="{04A19B6F-DB0F-42E1-8DE4-A9D0010828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D480CB5-C10D-4017-A695-50C7B422E1C1}" type="pres">
      <dgm:prSet presAssocID="{BA848C48-E2A9-43C1-B768-30B1E273FD41}" presName="horFlow" presStyleCnt="0"/>
      <dgm:spPr/>
    </dgm:pt>
    <dgm:pt modelId="{55FB89AC-CF45-4DB6-A6AB-1B75391E4EBE}" type="pres">
      <dgm:prSet presAssocID="{BA848C48-E2A9-43C1-B768-30B1E273FD41}" presName="bigChev" presStyleLbl="node1" presStyleIdx="0" presStyleCnt="6" custScaleX="165161"/>
      <dgm:spPr/>
      <dgm:t>
        <a:bodyPr/>
        <a:lstStyle/>
        <a:p>
          <a:endParaRPr lang="fr-FR"/>
        </a:p>
      </dgm:t>
    </dgm:pt>
    <dgm:pt modelId="{E25182D8-772B-4E9D-9DBE-FB55ABA600CE}" type="pres">
      <dgm:prSet presAssocID="{BA848C48-E2A9-43C1-B768-30B1E273FD41}" presName="vSp" presStyleCnt="0"/>
      <dgm:spPr/>
    </dgm:pt>
    <dgm:pt modelId="{197A7A5A-69BF-4C9D-A360-21FD3FA203D1}" type="pres">
      <dgm:prSet presAssocID="{ABB044C6-439B-4722-9CD5-B8B93A03CC24}" presName="horFlow" presStyleCnt="0"/>
      <dgm:spPr/>
    </dgm:pt>
    <dgm:pt modelId="{67DD8E51-5A67-4DBF-91AC-4513E4CFC442}" type="pres">
      <dgm:prSet presAssocID="{ABB044C6-439B-4722-9CD5-B8B93A03CC24}" presName="bigChev" presStyleLbl="node1" presStyleIdx="1" presStyleCnt="6" custScaleX="164441"/>
      <dgm:spPr/>
      <dgm:t>
        <a:bodyPr/>
        <a:lstStyle/>
        <a:p>
          <a:endParaRPr lang="fr-FR"/>
        </a:p>
      </dgm:t>
    </dgm:pt>
    <dgm:pt modelId="{5EF408AD-6735-4445-B960-0971061EA81A}" type="pres">
      <dgm:prSet presAssocID="{ED853CE6-C8BD-40DE-B5DC-FB8FF316A32B}" presName="parTrans" presStyleCnt="0"/>
      <dgm:spPr/>
    </dgm:pt>
    <dgm:pt modelId="{C77925D0-1408-44C6-A6FF-B95EFEDD9EF2}" type="pres">
      <dgm:prSet presAssocID="{041A7EBE-4116-41A0-9CE2-411F5D134364}" presName="node" presStyleLbl="alignAccFollowNode1" presStyleIdx="0" presStyleCnt="7" custScaleX="120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B74D3-57B9-4E02-A578-EE560017D47F}" type="pres">
      <dgm:prSet presAssocID="{ABB044C6-439B-4722-9CD5-B8B93A03CC24}" presName="vSp" presStyleCnt="0"/>
      <dgm:spPr/>
    </dgm:pt>
    <dgm:pt modelId="{50169A1A-3E44-476A-97DD-1FDAFD5652FD}" type="pres">
      <dgm:prSet presAssocID="{0B3E07E5-C2D3-4F14-A02D-0380DD61AB7B}" presName="horFlow" presStyleCnt="0"/>
      <dgm:spPr/>
    </dgm:pt>
    <dgm:pt modelId="{E81D0F6F-89B8-4A85-8751-8045B009C928}" type="pres">
      <dgm:prSet presAssocID="{0B3E07E5-C2D3-4F14-A02D-0380DD61AB7B}" presName="bigChev" presStyleLbl="node1" presStyleIdx="2" presStyleCnt="6" custScaleX="165161"/>
      <dgm:spPr/>
      <dgm:t>
        <a:bodyPr/>
        <a:lstStyle/>
        <a:p>
          <a:endParaRPr lang="fr-FR"/>
        </a:p>
      </dgm:t>
    </dgm:pt>
    <dgm:pt modelId="{2868B8D0-E215-4068-BEF2-271E90D9E9B6}" type="pres">
      <dgm:prSet presAssocID="{F44C0723-C7ED-4FC6-A589-B304D3FA8877}" presName="parTrans" presStyleCnt="0"/>
      <dgm:spPr/>
    </dgm:pt>
    <dgm:pt modelId="{7283C9C1-55A4-44B0-8770-FAE463099AD7}" type="pres">
      <dgm:prSet presAssocID="{7EDC284E-8739-48AC-A859-6C03775B27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AAECB9-B766-4A33-A831-93E0CFFF77DD}" type="pres">
      <dgm:prSet presAssocID="{DCE3E78D-BF5D-4BD5-911F-82B475D9AA12}" presName="sibTrans" presStyleCnt="0"/>
      <dgm:spPr/>
    </dgm:pt>
    <dgm:pt modelId="{5237B1C7-ECB1-40BD-87C4-09EAABA3EC54}" type="pres">
      <dgm:prSet presAssocID="{26C072E5-99EA-4957-A9FA-6DE0BBF84451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09DAB-2B0B-46F7-AFFD-49EB1B1F7071}" type="pres">
      <dgm:prSet presAssocID="{0B3E07E5-C2D3-4F14-A02D-0380DD61AB7B}" presName="vSp" presStyleCnt="0"/>
      <dgm:spPr/>
    </dgm:pt>
    <dgm:pt modelId="{CFD8287F-64D8-478B-9198-AC0F4652BB83}" type="pres">
      <dgm:prSet presAssocID="{C189C47B-A0A1-49B9-8729-4FE3F5A23A4E}" presName="horFlow" presStyleCnt="0"/>
      <dgm:spPr/>
    </dgm:pt>
    <dgm:pt modelId="{E769CD98-B7FC-42A3-A2B3-C53F2FD8D4AC}" type="pres">
      <dgm:prSet presAssocID="{C189C47B-A0A1-49B9-8729-4FE3F5A23A4E}" presName="bigChev" presStyleLbl="node1" presStyleIdx="3" presStyleCnt="6" custScaleX="161559"/>
      <dgm:spPr/>
      <dgm:t>
        <a:bodyPr/>
        <a:lstStyle/>
        <a:p>
          <a:endParaRPr lang="fr-FR"/>
        </a:p>
      </dgm:t>
    </dgm:pt>
    <dgm:pt modelId="{BDF586B0-A83C-49EB-BAC1-ED0B9F65FDD5}" type="pres">
      <dgm:prSet presAssocID="{D3B9E513-A183-496D-BEA3-62CED4D1BF36}" presName="parTrans" presStyleCnt="0"/>
      <dgm:spPr/>
    </dgm:pt>
    <dgm:pt modelId="{2FE5691A-07D6-4D79-8B60-57D1F380FD91}" type="pres">
      <dgm:prSet presAssocID="{5A87FFD3-BFD2-4E55-A417-D8059A0B78C2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949C4-8037-426B-8745-399325ADDDED}" type="pres">
      <dgm:prSet presAssocID="{27E07D3D-27D6-4931-89F0-D3BEF149D971}" presName="sibTrans" presStyleCnt="0"/>
      <dgm:spPr/>
    </dgm:pt>
    <dgm:pt modelId="{5CCD35D6-32C5-4B98-9AEC-7A90EA678BFB}" type="pres">
      <dgm:prSet presAssocID="{F86C998F-96D7-4E45-9DCE-E5A5947E6E43}" presName="node" presStyleLbl="alignAccFollowNode1" presStyleIdx="4" presStyleCnt="7" custScaleX="110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96DAC9-D515-49BB-B12F-96B672A2D193}" type="pres">
      <dgm:prSet presAssocID="{C189C47B-A0A1-49B9-8729-4FE3F5A23A4E}" presName="vSp" presStyleCnt="0"/>
      <dgm:spPr/>
    </dgm:pt>
    <dgm:pt modelId="{0290D28F-3946-404A-B604-76D59737E9D2}" type="pres">
      <dgm:prSet presAssocID="{CF8E0F04-711C-44B5-9375-594C7FABB964}" presName="horFlow" presStyleCnt="0"/>
      <dgm:spPr/>
    </dgm:pt>
    <dgm:pt modelId="{819CC10C-2CB3-4F06-BDDB-025CAA04EF76}" type="pres">
      <dgm:prSet presAssocID="{CF8E0F04-711C-44B5-9375-594C7FABB964}" presName="bigChev" presStyleLbl="node1" presStyleIdx="4" presStyleCnt="6" custScaleX="161559"/>
      <dgm:spPr/>
      <dgm:t>
        <a:bodyPr/>
        <a:lstStyle/>
        <a:p>
          <a:endParaRPr lang="fr-FR"/>
        </a:p>
      </dgm:t>
    </dgm:pt>
    <dgm:pt modelId="{81CB9E05-14E0-4066-9A03-6D236514B35B}" type="pres">
      <dgm:prSet presAssocID="{FDA03E2F-3513-456E-9092-35167214A181}" presName="parTrans" presStyleCnt="0"/>
      <dgm:spPr/>
    </dgm:pt>
    <dgm:pt modelId="{6A54FF50-273C-4A49-B27C-97EA1E3892F6}" type="pres">
      <dgm:prSet presAssocID="{51C7D9A0-C6D2-4354-BD86-6BFB386924C2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700250-681C-4887-B4F6-3CF774ECE90E}" type="pres">
      <dgm:prSet presAssocID="{AD39F195-3A14-4420-B3DD-E0C769CADC0B}" presName="sibTrans" presStyleCnt="0"/>
      <dgm:spPr/>
    </dgm:pt>
    <dgm:pt modelId="{9B7D5049-A255-4D45-B1C1-C8077DCA8BF7}" type="pres">
      <dgm:prSet presAssocID="{9BBD0C5E-125D-482D-ADB5-7CC33D603CE7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3D2CF-941D-4F93-86D3-757E17601DFE}" type="pres">
      <dgm:prSet presAssocID="{CF8E0F04-711C-44B5-9375-594C7FABB964}" presName="vSp" presStyleCnt="0"/>
      <dgm:spPr/>
    </dgm:pt>
    <dgm:pt modelId="{08A3FCC0-1E52-4319-B2AB-0F7F4BB00355}" type="pres">
      <dgm:prSet presAssocID="{20E1D915-B5A6-4851-8E59-A9F4899B567A}" presName="horFlow" presStyleCnt="0"/>
      <dgm:spPr/>
    </dgm:pt>
    <dgm:pt modelId="{3184E3B2-3EF7-4139-8F33-692EBA7FE052}" type="pres">
      <dgm:prSet presAssocID="{20E1D915-B5A6-4851-8E59-A9F4899B567A}" presName="bigChev" presStyleLbl="node1" presStyleIdx="5" presStyleCnt="6" custScaleX="160078"/>
      <dgm:spPr/>
      <dgm:t>
        <a:bodyPr/>
        <a:lstStyle/>
        <a:p>
          <a:endParaRPr lang="fr-FR"/>
        </a:p>
      </dgm:t>
    </dgm:pt>
  </dgm:ptLst>
  <dgm:cxnLst>
    <dgm:cxn modelId="{E0FE23FF-63FA-4CA9-B0B6-260AE340AA0A}" srcId="{C189C47B-A0A1-49B9-8729-4FE3F5A23A4E}" destId="{5A87FFD3-BFD2-4E55-A417-D8059A0B78C2}" srcOrd="0" destOrd="0" parTransId="{D3B9E513-A183-496D-BEA3-62CED4D1BF36}" sibTransId="{27E07D3D-27D6-4931-89F0-D3BEF149D971}"/>
    <dgm:cxn modelId="{0B5077E5-17A2-4FEE-BB70-FE19C33ABC0A}" type="presOf" srcId="{F86C998F-96D7-4E45-9DCE-E5A5947E6E43}" destId="{5CCD35D6-32C5-4B98-9AEC-7A90EA678BFB}" srcOrd="0" destOrd="0" presId="urn:microsoft.com/office/officeart/2005/8/layout/lProcess3"/>
    <dgm:cxn modelId="{E7027447-831C-49A0-9165-1F509FBF6C88}" type="presOf" srcId="{ABB044C6-439B-4722-9CD5-B8B93A03CC24}" destId="{67DD8E51-5A67-4DBF-91AC-4513E4CFC442}" srcOrd="0" destOrd="0" presId="urn:microsoft.com/office/officeart/2005/8/layout/lProcess3"/>
    <dgm:cxn modelId="{4F7FB238-784F-4564-AB78-9D6A3B56042A}" type="presOf" srcId="{7EDC284E-8739-48AC-A859-6C03775B2757}" destId="{7283C9C1-55A4-44B0-8770-FAE463099AD7}" srcOrd="0" destOrd="0" presId="urn:microsoft.com/office/officeart/2005/8/layout/lProcess3"/>
    <dgm:cxn modelId="{471C0E58-3B36-4227-9DC8-B2C81B798E65}" srcId="{04A19B6F-DB0F-42E1-8DE4-A9D001082873}" destId="{20E1D915-B5A6-4851-8E59-A9F4899B567A}" srcOrd="5" destOrd="0" parTransId="{B99356F8-56AA-4CA3-B884-4FF717CD6BDF}" sibTransId="{33873C20-96B4-4C2F-8FA8-3C73508BDDC6}"/>
    <dgm:cxn modelId="{92E34370-CC98-4730-8BD7-0234F5810597}" srcId="{0B3E07E5-C2D3-4F14-A02D-0380DD61AB7B}" destId="{26C072E5-99EA-4957-A9FA-6DE0BBF84451}" srcOrd="1" destOrd="0" parTransId="{190ED3F2-8C3A-47E5-B4DA-475FAB088C5D}" sibTransId="{4970389D-9A01-436B-B25D-1C6F218C0FEB}"/>
    <dgm:cxn modelId="{6A3514FD-C1BE-45AB-9CDC-1C8ABBB00662}" srcId="{04A19B6F-DB0F-42E1-8DE4-A9D001082873}" destId="{CF8E0F04-711C-44B5-9375-594C7FABB964}" srcOrd="4" destOrd="0" parTransId="{71827954-9DA1-4B43-A9BD-73D7EA3B6C03}" sibTransId="{059421FE-6011-4AFD-80DD-FAA05810B9D0}"/>
    <dgm:cxn modelId="{4C112768-178A-4748-A155-44B3D0FEF48D}" type="presOf" srcId="{04A19B6F-DB0F-42E1-8DE4-A9D001082873}" destId="{3DF40BC8-19FC-4BAB-B430-CDEC19FB5411}" srcOrd="0" destOrd="0" presId="urn:microsoft.com/office/officeart/2005/8/layout/lProcess3"/>
    <dgm:cxn modelId="{8C1A3C9E-DBB4-4FB9-B1B6-6937DF1CC3A3}" srcId="{04A19B6F-DB0F-42E1-8DE4-A9D001082873}" destId="{BA848C48-E2A9-43C1-B768-30B1E273FD41}" srcOrd="0" destOrd="0" parTransId="{30D092EE-E75E-4EB3-A107-E548C825544F}" sibTransId="{BB2BFE5B-F45B-4EA3-B263-59CE5A232FBE}"/>
    <dgm:cxn modelId="{1EA9EA57-48C5-4D10-A043-EC7D1B3619BD}" type="presOf" srcId="{041A7EBE-4116-41A0-9CE2-411F5D134364}" destId="{C77925D0-1408-44C6-A6FF-B95EFEDD9EF2}" srcOrd="0" destOrd="0" presId="urn:microsoft.com/office/officeart/2005/8/layout/lProcess3"/>
    <dgm:cxn modelId="{52F9B2FA-887E-438C-A1F8-DB349ACEBB94}" srcId="{04A19B6F-DB0F-42E1-8DE4-A9D001082873}" destId="{C189C47B-A0A1-49B9-8729-4FE3F5A23A4E}" srcOrd="3" destOrd="0" parTransId="{40BF3F22-EAAC-4796-8F35-B46CC5E33A36}" sibTransId="{9E7F0C52-F1FD-4FAE-9A35-CDFC23A1BC55}"/>
    <dgm:cxn modelId="{D3D0CE0B-D162-45FB-9895-52F58D6AA93C}" srcId="{CF8E0F04-711C-44B5-9375-594C7FABB964}" destId="{9BBD0C5E-125D-482D-ADB5-7CC33D603CE7}" srcOrd="1" destOrd="0" parTransId="{F547938D-0E3B-4B1B-B46A-0A4ADB063359}" sibTransId="{84BC6F27-46C2-4C7F-BAE1-6D45F52E9EBD}"/>
    <dgm:cxn modelId="{1532B310-E41E-4F38-9F13-F4287231207E}" type="presOf" srcId="{BA848C48-E2A9-43C1-B768-30B1E273FD41}" destId="{55FB89AC-CF45-4DB6-A6AB-1B75391E4EBE}" srcOrd="0" destOrd="0" presId="urn:microsoft.com/office/officeart/2005/8/layout/lProcess3"/>
    <dgm:cxn modelId="{E31E03FF-0D89-4064-BB07-F3A86D4AEC28}" type="presOf" srcId="{CF8E0F04-711C-44B5-9375-594C7FABB964}" destId="{819CC10C-2CB3-4F06-BDDB-025CAA04EF76}" srcOrd="0" destOrd="0" presId="urn:microsoft.com/office/officeart/2005/8/layout/lProcess3"/>
    <dgm:cxn modelId="{85B7FA0F-8CE8-499E-B9C3-8CC83B18B14C}" type="presOf" srcId="{5A87FFD3-BFD2-4E55-A417-D8059A0B78C2}" destId="{2FE5691A-07D6-4D79-8B60-57D1F380FD91}" srcOrd="0" destOrd="0" presId="urn:microsoft.com/office/officeart/2005/8/layout/lProcess3"/>
    <dgm:cxn modelId="{E0D862B7-ACD3-4E7C-9CDC-31F3A96FA595}" type="presOf" srcId="{0B3E07E5-C2D3-4F14-A02D-0380DD61AB7B}" destId="{E81D0F6F-89B8-4A85-8751-8045B009C928}" srcOrd="0" destOrd="0" presId="urn:microsoft.com/office/officeart/2005/8/layout/lProcess3"/>
    <dgm:cxn modelId="{34E28E92-B1EF-470F-8329-7198916E8432}" srcId="{C189C47B-A0A1-49B9-8729-4FE3F5A23A4E}" destId="{F86C998F-96D7-4E45-9DCE-E5A5947E6E43}" srcOrd="1" destOrd="0" parTransId="{152D7BF7-3FC2-4FF0-A04C-43FF58AFF7E9}" sibTransId="{9C6E0B17-928C-4C0F-9599-43250F6A9A0F}"/>
    <dgm:cxn modelId="{5AE261F8-425A-4E1F-B75A-FC394875A070}" srcId="{CF8E0F04-711C-44B5-9375-594C7FABB964}" destId="{51C7D9A0-C6D2-4354-BD86-6BFB386924C2}" srcOrd="0" destOrd="0" parTransId="{FDA03E2F-3513-456E-9092-35167214A181}" sibTransId="{AD39F195-3A14-4420-B3DD-E0C769CADC0B}"/>
    <dgm:cxn modelId="{B3CD34B4-2293-4229-98E3-84ACF1CA1B84}" type="presOf" srcId="{51C7D9A0-C6D2-4354-BD86-6BFB386924C2}" destId="{6A54FF50-273C-4A49-B27C-97EA1E3892F6}" srcOrd="0" destOrd="0" presId="urn:microsoft.com/office/officeart/2005/8/layout/lProcess3"/>
    <dgm:cxn modelId="{66317F75-3627-4748-B23A-306989C7A4C0}" srcId="{04A19B6F-DB0F-42E1-8DE4-A9D001082873}" destId="{ABB044C6-439B-4722-9CD5-B8B93A03CC24}" srcOrd="1" destOrd="0" parTransId="{D81B706F-21E0-4439-9812-0F8E9817AFBA}" sibTransId="{649CD5A3-C76D-418D-9D1D-A6C3CA0F9D79}"/>
    <dgm:cxn modelId="{E4D68ECF-3C76-456E-AF23-F50A244428BF}" type="presOf" srcId="{9BBD0C5E-125D-482D-ADB5-7CC33D603CE7}" destId="{9B7D5049-A255-4D45-B1C1-C8077DCA8BF7}" srcOrd="0" destOrd="0" presId="urn:microsoft.com/office/officeart/2005/8/layout/lProcess3"/>
    <dgm:cxn modelId="{49735FD4-E469-4401-80BB-658AC353BBBD}" srcId="{0B3E07E5-C2D3-4F14-A02D-0380DD61AB7B}" destId="{7EDC284E-8739-48AC-A859-6C03775B2757}" srcOrd="0" destOrd="0" parTransId="{F44C0723-C7ED-4FC6-A589-B304D3FA8877}" sibTransId="{DCE3E78D-BF5D-4BD5-911F-82B475D9AA12}"/>
    <dgm:cxn modelId="{1BDF67B2-8E6C-46D0-9237-4FB14D78ED11}" srcId="{04A19B6F-DB0F-42E1-8DE4-A9D001082873}" destId="{0B3E07E5-C2D3-4F14-A02D-0380DD61AB7B}" srcOrd="2" destOrd="0" parTransId="{9430B5FA-36CE-443C-8A91-EC9EA297A877}" sibTransId="{E16EE7A1-C39F-4A1A-BEA4-CA107AF04D00}"/>
    <dgm:cxn modelId="{4D3951FD-9E28-4AFE-957A-CD9DED6EC7AE}" srcId="{ABB044C6-439B-4722-9CD5-B8B93A03CC24}" destId="{041A7EBE-4116-41A0-9CE2-411F5D134364}" srcOrd="0" destOrd="0" parTransId="{ED853CE6-C8BD-40DE-B5DC-FB8FF316A32B}" sibTransId="{5FE16A90-08FA-4F36-B89D-6F3E12A7813A}"/>
    <dgm:cxn modelId="{BC0BEB09-C1E6-4B3F-BEB8-4983017F9DF1}" type="presOf" srcId="{26C072E5-99EA-4957-A9FA-6DE0BBF84451}" destId="{5237B1C7-ECB1-40BD-87C4-09EAABA3EC54}" srcOrd="0" destOrd="0" presId="urn:microsoft.com/office/officeart/2005/8/layout/lProcess3"/>
    <dgm:cxn modelId="{63E3A19E-9E17-4C4C-921E-1F943A69A527}" type="presOf" srcId="{C189C47B-A0A1-49B9-8729-4FE3F5A23A4E}" destId="{E769CD98-B7FC-42A3-A2B3-C53F2FD8D4AC}" srcOrd="0" destOrd="0" presId="urn:microsoft.com/office/officeart/2005/8/layout/lProcess3"/>
    <dgm:cxn modelId="{BDAEF2BA-C43F-4483-99BD-E63AEB4E7906}" type="presOf" srcId="{20E1D915-B5A6-4851-8E59-A9F4899B567A}" destId="{3184E3B2-3EF7-4139-8F33-692EBA7FE052}" srcOrd="0" destOrd="0" presId="urn:microsoft.com/office/officeart/2005/8/layout/lProcess3"/>
    <dgm:cxn modelId="{49AC97E1-424D-4ABE-B72C-C0756BF24503}" type="presParOf" srcId="{3DF40BC8-19FC-4BAB-B430-CDEC19FB5411}" destId="{8D480CB5-C10D-4017-A695-50C7B422E1C1}" srcOrd="0" destOrd="0" presId="urn:microsoft.com/office/officeart/2005/8/layout/lProcess3"/>
    <dgm:cxn modelId="{FF7691FC-A0CC-430E-97CA-20760C2FFC90}" type="presParOf" srcId="{8D480CB5-C10D-4017-A695-50C7B422E1C1}" destId="{55FB89AC-CF45-4DB6-A6AB-1B75391E4EBE}" srcOrd="0" destOrd="0" presId="urn:microsoft.com/office/officeart/2005/8/layout/lProcess3"/>
    <dgm:cxn modelId="{51FA3F6C-C344-4BE4-B255-7AEAEDA9573C}" type="presParOf" srcId="{3DF40BC8-19FC-4BAB-B430-CDEC19FB5411}" destId="{E25182D8-772B-4E9D-9DBE-FB55ABA600CE}" srcOrd="1" destOrd="0" presId="urn:microsoft.com/office/officeart/2005/8/layout/lProcess3"/>
    <dgm:cxn modelId="{04762123-9F98-446B-8632-175CEF998282}" type="presParOf" srcId="{3DF40BC8-19FC-4BAB-B430-CDEC19FB5411}" destId="{197A7A5A-69BF-4C9D-A360-21FD3FA203D1}" srcOrd="2" destOrd="0" presId="urn:microsoft.com/office/officeart/2005/8/layout/lProcess3"/>
    <dgm:cxn modelId="{3DEAF84C-4F2A-42B3-8257-2E04C3D5AF3E}" type="presParOf" srcId="{197A7A5A-69BF-4C9D-A360-21FD3FA203D1}" destId="{67DD8E51-5A67-4DBF-91AC-4513E4CFC442}" srcOrd="0" destOrd="0" presId="urn:microsoft.com/office/officeart/2005/8/layout/lProcess3"/>
    <dgm:cxn modelId="{74603AC5-A6F4-4AA0-8905-91BA80865A98}" type="presParOf" srcId="{197A7A5A-69BF-4C9D-A360-21FD3FA203D1}" destId="{5EF408AD-6735-4445-B960-0971061EA81A}" srcOrd="1" destOrd="0" presId="urn:microsoft.com/office/officeart/2005/8/layout/lProcess3"/>
    <dgm:cxn modelId="{DD67DA0B-65B9-4A08-9297-E2D932EAED66}" type="presParOf" srcId="{197A7A5A-69BF-4C9D-A360-21FD3FA203D1}" destId="{C77925D0-1408-44C6-A6FF-B95EFEDD9EF2}" srcOrd="2" destOrd="0" presId="urn:microsoft.com/office/officeart/2005/8/layout/lProcess3"/>
    <dgm:cxn modelId="{982578D3-A1CA-4E61-9551-FABA50166711}" type="presParOf" srcId="{3DF40BC8-19FC-4BAB-B430-CDEC19FB5411}" destId="{405B74D3-57B9-4E02-A578-EE560017D47F}" srcOrd="3" destOrd="0" presId="urn:microsoft.com/office/officeart/2005/8/layout/lProcess3"/>
    <dgm:cxn modelId="{4749B6DC-726D-445D-82BD-5A168DD8A468}" type="presParOf" srcId="{3DF40BC8-19FC-4BAB-B430-CDEC19FB5411}" destId="{50169A1A-3E44-476A-97DD-1FDAFD5652FD}" srcOrd="4" destOrd="0" presId="urn:microsoft.com/office/officeart/2005/8/layout/lProcess3"/>
    <dgm:cxn modelId="{AE3CFF8E-1AAC-4DCD-ADC0-FD0E9DC8D1E7}" type="presParOf" srcId="{50169A1A-3E44-476A-97DD-1FDAFD5652FD}" destId="{E81D0F6F-89B8-4A85-8751-8045B009C928}" srcOrd="0" destOrd="0" presId="urn:microsoft.com/office/officeart/2005/8/layout/lProcess3"/>
    <dgm:cxn modelId="{F3F9411B-7E01-4241-92AD-25101B6B0D6A}" type="presParOf" srcId="{50169A1A-3E44-476A-97DD-1FDAFD5652FD}" destId="{2868B8D0-E215-4068-BEF2-271E90D9E9B6}" srcOrd="1" destOrd="0" presId="urn:microsoft.com/office/officeart/2005/8/layout/lProcess3"/>
    <dgm:cxn modelId="{CF1E04C6-DFA1-48C0-8AAA-EB08FA3C43CF}" type="presParOf" srcId="{50169A1A-3E44-476A-97DD-1FDAFD5652FD}" destId="{7283C9C1-55A4-44B0-8770-FAE463099AD7}" srcOrd="2" destOrd="0" presId="urn:microsoft.com/office/officeart/2005/8/layout/lProcess3"/>
    <dgm:cxn modelId="{2B5F7AA2-264F-44DC-AC28-5336A1A8EA58}" type="presParOf" srcId="{50169A1A-3E44-476A-97DD-1FDAFD5652FD}" destId="{61AAECB9-B766-4A33-A831-93E0CFFF77DD}" srcOrd="3" destOrd="0" presId="urn:microsoft.com/office/officeart/2005/8/layout/lProcess3"/>
    <dgm:cxn modelId="{97F1B57D-C335-41C2-A1AE-EB8444C3B667}" type="presParOf" srcId="{50169A1A-3E44-476A-97DD-1FDAFD5652FD}" destId="{5237B1C7-ECB1-40BD-87C4-09EAABA3EC54}" srcOrd="4" destOrd="0" presId="urn:microsoft.com/office/officeart/2005/8/layout/lProcess3"/>
    <dgm:cxn modelId="{F4764F21-5D3C-4323-9864-0D60E9F1F7FF}" type="presParOf" srcId="{3DF40BC8-19FC-4BAB-B430-CDEC19FB5411}" destId="{4B909DAB-2B0B-46F7-AFFD-49EB1B1F7071}" srcOrd="5" destOrd="0" presId="urn:microsoft.com/office/officeart/2005/8/layout/lProcess3"/>
    <dgm:cxn modelId="{8968C476-F2F7-4746-9CBC-6B39603D2E9B}" type="presParOf" srcId="{3DF40BC8-19FC-4BAB-B430-CDEC19FB5411}" destId="{CFD8287F-64D8-478B-9198-AC0F4652BB83}" srcOrd="6" destOrd="0" presId="urn:microsoft.com/office/officeart/2005/8/layout/lProcess3"/>
    <dgm:cxn modelId="{0FB72888-14B7-47CA-A1A8-633FDB7E049E}" type="presParOf" srcId="{CFD8287F-64D8-478B-9198-AC0F4652BB83}" destId="{E769CD98-B7FC-42A3-A2B3-C53F2FD8D4AC}" srcOrd="0" destOrd="0" presId="urn:microsoft.com/office/officeart/2005/8/layout/lProcess3"/>
    <dgm:cxn modelId="{DAE7FDA2-88C7-4B35-8BD3-351AE7CCE396}" type="presParOf" srcId="{CFD8287F-64D8-478B-9198-AC0F4652BB83}" destId="{BDF586B0-A83C-49EB-BAC1-ED0B9F65FDD5}" srcOrd="1" destOrd="0" presId="urn:microsoft.com/office/officeart/2005/8/layout/lProcess3"/>
    <dgm:cxn modelId="{E41F4C3E-BBD4-4397-9FC7-807AAF605334}" type="presParOf" srcId="{CFD8287F-64D8-478B-9198-AC0F4652BB83}" destId="{2FE5691A-07D6-4D79-8B60-57D1F380FD91}" srcOrd="2" destOrd="0" presId="urn:microsoft.com/office/officeart/2005/8/layout/lProcess3"/>
    <dgm:cxn modelId="{9211FFF7-8E75-42FD-806E-78ACB8E74030}" type="presParOf" srcId="{CFD8287F-64D8-478B-9198-AC0F4652BB83}" destId="{BB8949C4-8037-426B-8745-399325ADDDED}" srcOrd="3" destOrd="0" presId="urn:microsoft.com/office/officeart/2005/8/layout/lProcess3"/>
    <dgm:cxn modelId="{BAFE23E4-38C7-4F93-AD2A-EFD26B32078D}" type="presParOf" srcId="{CFD8287F-64D8-478B-9198-AC0F4652BB83}" destId="{5CCD35D6-32C5-4B98-9AEC-7A90EA678BFB}" srcOrd="4" destOrd="0" presId="urn:microsoft.com/office/officeart/2005/8/layout/lProcess3"/>
    <dgm:cxn modelId="{05331363-1C0D-49E9-9436-68EDE3F52E71}" type="presParOf" srcId="{3DF40BC8-19FC-4BAB-B430-CDEC19FB5411}" destId="{8996DAC9-D515-49BB-B12F-96B672A2D193}" srcOrd="7" destOrd="0" presId="urn:microsoft.com/office/officeart/2005/8/layout/lProcess3"/>
    <dgm:cxn modelId="{89A47900-C996-4068-968C-862C78279687}" type="presParOf" srcId="{3DF40BC8-19FC-4BAB-B430-CDEC19FB5411}" destId="{0290D28F-3946-404A-B604-76D59737E9D2}" srcOrd="8" destOrd="0" presId="urn:microsoft.com/office/officeart/2005/8/layout/lProcess3"/>
    <dgm:cxn modelId="{25F9DD46-43E2-476E-BB7D-F43E516B5447}" type="presParOf" srcId="{0290D28F-3946-404A-B604-76D59737E9D2}" destId="{819CC10C-2CB3-4F06-BDDB-025CAA04EF76}" srcOrd="0" destOrd="0" presId="urn:microsoft.com/office/officeart/2005/8/layout/lProcess3"/>
    <dgm:cxn modelId="{C2CE74C8-D9E6-4EFB-B3B3-719171D369A7}" type="presParOf" srcId="{0290D28F-3946-404A-B604-76D59737E9D2}" destId="{81CB9E05-14E0-4066-9A03-6D236514B35B}" srcOrd="1" destOrd="0" presId="urn:microsoft.com/office/officeart/2005/8/layout/lProcess3"/>
    <dgm:cxn modelId="{5EE7F1E9-72AA-4233-8F7E-70FD873C475F}" type="presParOf" srcId="{0290D28F-3946-404A-B604-76D59737E9D2}" destId="{6A54FF50-273C-4A49-B27C-97EA1E3892F6}" srcOrd="2" destOrd="0" presId="urn:microsoft.com/office/officeart/2005/8/layout/lProcess3"/>
    <dgm:cxn modelId="{C931569F-8CC2-40F5-9080-2691C07C4DBB}" type="presParOf" srcId="{0290D28F-3946-404A-B604-76D59737E9D2}" destId="{7E700250-681C-4887-B4F6-3CF774ECE90E}" srcOrd="3" destOrd="0" presId="urn:microsoft.com/office/officeart/2005/8/layout/lProcess3"/>
    <dgm:cxn modelId="{B1EE68D6-A3B8-4265-BE42-C2FFC3BFB8DB}" type="presParOf" srcId="{0290D28F-3946-404A-B604-76D59737E9D2}" destId="{9B7D5049-A255-4D45-B1C1-C8077DCA8BF7}" srcOrd="4" destOrd="0" presId="urn:microsoft.com/office/officeart/2005/8/layout/lProcess3"/>
    <dgm:cxn modelId="{616E869B-EAB4-48F8-9498-1A4515CE082B}" type="presParOf" srcId="{3DF40BC8-19FC-4BAB-B430-CDEC19FB5411}" destId="{C893D2CF-941D-4F93-86D3-757E17601DFE}" srcOrd="9" destOrd="0" presId="urn:microsoft.com/office/officeart/2005/8/layout/lProcess3"/>
    <dgm:cxn modelId="{DA2E2BCA-AF01-4583-98C8-8F0E7ADF71D5}" type="presParOf" srcId="{3DF40BC8-19FC-4BAB-B430-CDEC19FB5411}" destId="{08A3FCC0-1E52-4319-B2AB-0F7F4BB00355}" srcOrd="10" destOrd="0" presId="urn:microsoft.com/office/officeart/2005/8/layout/lProcess3"/>
    <dgm:cxn modelId="{3F5B0669-553F-4C7F-B04F-ED322E576059}" type="presParOf" srcId="{08A3FCC0-1E52-4319-B2AB-0F7F4BB00355}" destId="{3184E3B2-3EF7-4139-8F33-692EBA7FE0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C22584-C004-4F02-BBA2-8B03DE2D7140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0EFED40-96EE-42EF-ACFA-F3A1B50246F6}">
      <dgm:prSet phldrT="[Texte]"/>
      <dgm:spPr/>
      <dgm:t>
        <a:bodyPr/>
        <a:lstStyle/>
        <a:p>
          <a:r>
            <a:rPr lang="fr-FR" b="1" dirty="0" smtClean="0"/>
            <a:t>Gérer un projet</a:t>
          </a:r>
          <a:endParaRPr lang="fr-FR" dirty="0"/>
        </a:p>
      </dgm:t>
    </dgm:pt>
    <dgm:pt modelId="{695DBF44-52CE-4778-96F0-5B99AE6FE5C8}" type="parTrans" cxnId="{87620CC4-E66E-441B-BB59-E45B49D57627}">
      <dgm:prSet/>
      <dgm:spPr/>
      <dgm:t>
        <a:bodyPr/>
        <a:lstStyle/>
        <a:p>
          <a:endParaRPr lang="fr-FR"/>
        </a:p>
      </dgm:t>
    </dgm:pt>
    <dgm:pt modelId="{ADCDE878-F127-464E-8A5B-65A848EF06DC}" type="sibTrans" cxnId="{87620CC4-E66E-441B-BB59-E45B49D57627}">
      <dgm:prSet/>
      <dgm:spPr/>
      <dgm:t>
        <a:bodyPr/>
        <a:lstStyle/>
        <a:p>
          <a:endParaRPr lang="fr-FR"/>
        </a:p>
      </dgm:t>
    </dgm:pt>
    <dgm:pt modelId="{16ABEF66-769C-4F4D-908C-BD4FB8F009CC}">
      <dgm:prSet phldrT="[Texte]"/>
      <dgm:spPr/>
      <dgm:t>
        <a:bodyPr/>
        <a:lstStyle/>
        <a:p>
          <a:r>
            <a:rPr lang="fr-FR" b="1" dirty="0" smtClean="0"/>
            <a:t>Planifier</a:t>
          </a:r>
        </a:p>
      </dgm:t>
    </dgm:pt>
    <dgm:pt modelId="{A9C176CD-0803-4159-A5B1-6C3134C51719}" type="parTrans" cxnId="{FBE18EA5-6E4A-4220-8871-789123AEC516}">
      <dgm:prSet/>
      <dgm:spPr/>
      <dgm:t>
        <a:bodyPr/>
        <a:lstStyle/>
        <a:p>
          <a:endParaRPr lang="fr-FR"/>
        </a:p>
      </dgm:t>
    </dgm:pt>
    <dgm:pt modelId="{1B5BE056-A6A2-40CE-8F7E-AA6678D8033E}" type="sibTrans" cxnId="{FBE18EA5-6E4A-4220-8871-789123AEC516}">
      <dgm:prSet/>
      <dgm:spPr/>
      <dgm:t>
        <a:bodyPr/>
        <a:lstStyle/>
        <a:p>
          <a:endParaRPr lang="fr-FR"/>
        </a:p>
      </dgm:t>
    </dgm:pt>
    <dgm:pt modelId="{790420DA-D498-4D38-BE7C-5C3EEE96284E}">
      <dgm:prSet phldrT="[Texte]"/>
      <dgm:spPr/>
      <dgm:t>
        <a:bodyPr/>
        <a:lstStyle/>
        <a:p>
          <a:r>
            <a:rPr lang="fr-FR" b="1" dirty="0" smtClean="0"/>
            <a:t>Centraliser</a:t>
          </a:r>
          <a:endParaRPr lang="fr-FR" dirty="0"/>
        </a:p>
      </dgm:t>
    </dgm:pt>
    <dgm:pt modelId="{3E66A7C7-AF15-42AC-84EC-DA6D5E1EFD92}" type="parTrans" cxnId="{19F225EF-708D-4C91-9904-19BB2607A56F}">
      <dgm:prSet/>
      <dgm:spPr/>
      <dgm:t>
        <a:bodyPr/>
        <a:lstStyle/>
        <a:p>
          <a:endParaRPr lang="fr-FR"/>
        </a:p>
      </dgm:t>
    </dgm:pt>
    <dgm:pt modelId="{03A64F54-E882-466D-88DB-4B788878CD39}" type="sibTrans" cxnId="{19F225EF-708D-4C91-9904-19BB2607A56F}">
      <dgm:prSet/>
      <dgm:spPr/>
      <dgm:t>
        <a:bodyPr/>
        <a:lstStyle/>
        <a:p>
          <a:endParaRPr lang="fr-FR"/>
        </a:p>
      </dgm:t>
    </dgm:pt>
    <dgm:pt modelId="{B500E7DA-B63D-413F-A7AD-7CD5363B6691}">
      <dgm:prSet phldrT="[Texte]"/>
      <dgm:spPr/>
      <dgm:t>
        <a:bodyPr/>
        <a:lstStyle/>
        <a:p>
          <a:r>
            <a:rPr lang="fr-FR" b="1" dirty="0" smtClean="0"/>
            <a:t>Collaborer</a:t>
          </a:r>
          <a:endParaRPr lang="fr-FR" dirty="0"/>
        </a:p>
      </dgm:t>
    </dgm:pt>
    <dgm:pt modelId="{9964A24D-EB03-441B-BE0D-728442C63C38}" type="parTrans" cxnId="{4952C653-4D88-4A77-8C1F-24A5BD56C3C6}">
      <dgm:prSet/>
      <dgm:spPr/>
      <dgm:t>
        <a:bodyPr/>
        <a:lstStyle/>
        <a:p>
          <a:endParaRPr lang="fr-FR"/>
        </a:p>
      </dgm:t>
    </dgm:pt>
    <dgm:pt modelId="{3B97C21A-EFC2-4AB0-90A6-D5775E02B0DD}" type="sibTrans" cxnId="{4952C653-4D88-4A77-8C1F-24A5BD56C3C6}">
      <dgm:prSet/>
      <dgm:spPr/>
      <dgm:t>
        <a:bodyPr/>
        <a:lstStyle/>
        <a:p>
          <a:endParaRPr lang="fr-FR"/>
        </a:p>
      </dgm:t>
    </dgm:pt>
    <dgm:pt modelId="{BECB49B4-91E6-40DE-B17E-92C3D07D36C1}">
      <dgm:prSet phldrT="[Texte]"/>
      <dgm:spPr/>
      <dgm:t>
        <a:bodyPr/>
        <a:lstStyle/>
        <a:p>
          <a:r>
            <a:rPr lang="fr-FR" b="1" smtClean="0"/>
            <a:t>Communiquer</a:t>
          </a:r>
          <a:endParaRPr lang="fr-FR" b="1" dirty="0" smtClean="0"/>
        </a:p>
      </dgm:t>
    </dgm:pt>
    <dgm:pt modelId="{F7FF822A-9782-478F-B14B-D9ADA0A7CC94}" type="parTrans" cxnId="{42F65FE5-D0D1-4574-A965-51291EA14F2D}">
      <dgm:prSet/>
      <dgm:spPr/>
    </dgm:pt>
    <dgm:pt modelId="{74BCED4C-1AEC-4E27-AA86-458140AA3B9D}" type="sibTrans" cxnId="{42F65FE5-D0D1-4574-A965-51291EA14F2D}">
      <dgm:prSet/>
      <dgm:spPr/>
    </dgm:pt>
    <dgm:pt modelId="{97DCC61A-F03C-4DF5-B529-59BCED856536}" type="pres">
      <dgm:prSet presAssocID="{43C22584-C004-4F02-BBA2-8B03DE2D71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5ACADF-2A5D-458D-8718-ADCE889AFCE4}" type="pres">
      <dgm:prSet presAssocID="{43C22584-C004-4F02-BBA2-8B03DE2D7140}" presName="matrix" presStyleCnt="0"/>
      <dgm:spPr/>
      <dgm:t>
        <a:bodyPr/>
        <a:lstStyle/>
        <a:p>
          <a:endParaRPr lang="fr-FR"/>
        </a:p>
      </dgm:t>
    </dgm:pt>
    <dgm:pt modelId="{15715933-6BE3-4698-BDF5-51C38C655050}" type="pres">
      <dgm:prSet presAssocID="{43C22584-C004-4F02-BBA2-8B03DE2D7140}" presName="tile1" presStyleLbl="node1" presStyleIdx="0" presStyleCnt="4"/>
      <dgm:spPr/>
      <dgm:t>
        <a:bodyPr/>
        <a:lstStyle/>
        <a:p>
          <a:endParaRPr lang="fr-FR"/>
        </a:p>
      </dgm:t>
    </dgm:pt>
    <dgm:pt modelId="{8FF69074-2D0B-47A2-8345-FBBBD3558B6D}" type="pres">
      <dgm:prSet presAssocID="{43C22584-C004-4F02-BBA2-8B03DE2D71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924B5-1FB2-44C8-A29F-A6D8838F492E}" type="pres">
      <dgm:prSet presAssocID="{43C22584-C004-4F02-BBA2-8B03DE2D7140}" presName="tile2" presStyleLbl="node1" presStyleIdx="1" presStyleCnt="4"/>
      <dgm:spPr/>
      <dgm:t>
        <a:bodyPr/>
        <a:lstStyle/>
        <a:p>
          <a:endParaRPr lang="fr-FR"/>
        </a:p>
      </dgm:t>
    </dgm:pt>
    <dgm:pt modelId="{7516B9CD-32DE-46AC-BA3D-04F21ACB9D1E}" type="pres">
      <dgm:prSet presAssocID="{43C22584-C004-4F02-BBA2-8B03DE2D71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2385BF-07E3-4C8D-BDF1-CC6642C0ABFB}" type="pres">
      <dgm:prSet presAssocID="{43C22584-C004-4F02-BBA2-8B03DE2D7140}" presName="tile3" presStyleLbl="node1" presStyleIdx="2" presStyleCnt="4"/>
      <dgm:spPr/>
      <dgm:t>
        <a:bodyPr/>
        <a:lstStyle/>
        <a:p>
          <a:endParaRPr lang="fr-FR"/>
        </a:p>
      </dgm:t>
    </dgm:pt>
    <dgm:pt modelId="{8888588B-ACE6-44FF-B33D-BDCA1DF27DC6}" type="pres">
      <dgm:prSet presAssocID="{43C22584-C004-4F02-BBA2-8B03DE2D71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FD442-0972-402E-B431-810441C45DBC}" type="pres">
      <dgm:prSet presAssocID="{43C22584-C004-4F02-BBA2-8B03DE2D7140}" presName="tile4" presStyleLbl="node1" presStyleIdx="3" presStyleCnt="4"/>
      <dgm:spPr/>
      <dgm:t>
        <a:bodyPr/>
        <a:lstStyle/>
        <a:p>
          <a:endParaRPr lang="fr-FR"/>
        </a:p>
      </dgm:t>
    </dgm:pt>
    <dgm:pt modelId="{50793C11-F206-47A2-9DC3-AFFAE4E347F3}" type="pres">
      <dgm:prSet presAssocID="{43C22584-C004-4F02-BBA2-8B03DE2D71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E31E54-98E0-4D3D-881F-1037771CC4E7}" type="pres">
      <dgm:prSet presAssocID="{43C22584-C004-4F02-BBA2-8B03DE2D714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0DA05251-1DEB-4283-A522-55F6BEB90FEF}" type="presOf" srcId="{30EFED40-96EE-42EF-ACFA-F3A1B50246F6}" destId="{F7E31E54-98E0-4D3D-881F-1037771CC4E7}" srcOrd="0" destOrd="0" presId="urn:microsoft.com/office/officeart/2005/8/layout/matrix1"/>
    <dgm:cxn modelId="{42F65FE5-D0D1-4574-A965-51291EA14F2D}" srcId="{30EFED40-96EE-42EF-ACFA-F3A1B50246F6}" destId="{BECB49B4-91E6-40DE-B17E-92C3D07D36C1}" srcOrd="1" destOrd="0" parTransId="{F7FF822A-9782-478F-B14B-D9ADA0A7CC94}" sibTransId="{74BCED4C-1AEC-4E27-AA86-458140AA3B9D}"/>
    <dgm:cxn modelId="{9124EF55-59C1-4C6B-8EAA-640D18501639}" type="presOf" srcId="{B500E7DA-B63D-413F-A7AD-7CD5363B6691}" destId="{260FD442-0972-402E-B431-810441C45DBC}" srcOrd="0" destOrd="0" presId="urn:microsoft.com/office/officeart/2005/8/layout/matrix1"/>
    <dgm:cxn modelId="{4952C653-4D88-4A77-8C1F-24A5BD56C3C6}" srcId="{30EFED40-96EE-42EF-ACFA-F3A1B50246F6}" destId="{B500E7DA-B63D-413F-A7AD-7CD5363B6691}" srcOrd="3" destOrd="0" parTransId="{9964A24D-EB03-441B-BE0D-728442C63C38}" sibTransId="{3B97C21A-EFC2-4AB0-90A6-D5775E02B0DD}"/>
    <dgm:cxn modelId="{9CECA745-5038-4798-B93F-31E62A7BC5D0}" type="presOf" srcId="{BECB49B4-91E6-40DE-B17E-92C3D07D36C1}" destId="{7516B9CD-32DE-46AC-BA3D-04F21ACB9D1E}" srcOrd="1" destOrd="0" presId="urn:microsoft.com/office/officeart/2005/8/layout/matrix1"/>
    <dgm:cxn modelId="{19F225EF-708D-4C91-9904-19BB2607A56F}" srcId="{30EFED40-96EE-42EF-ACFA-F3A1B50246F6}" destId="{790420DA-D498-4D38-BE7C-5C3EEE96284E}" srcOrd="2" destOrd="0" parTransId="{3E66A7C7-AF15-42AC-84EC-DA6D5E1EFD92}" sibTransId="{03A64F54-E882-466D-88DB-4B788878CD39}"/>
    <dgm:cxn modelId="{C74421F7-4527-4157-903F-A05B04AB6154}" type="presOf" srcId="{B500E7DA-B63D-413F-A7AD-7CD5363B6691}" destId="{50793C11-F206-47A2-9DC3-AFFAE4E347F3}" srcOrd="1" destOrd="0" presId="urn:microsoft.com/office/officeart/2005/8/layout/matrix1"/>
    <dgm:cxn modelId="{FBE18EA5-6E4A-4220-8871-789123AEC516}" srcId="{30EFED40-96EE-42EF-ACFA-F3A1B50246F6}" destId="{16ABEF66-769C-4F4D-908C-BD4FB8F009CC}" srcOrd="0" destOrd="0" parTransId="{A9C176CD-0803-4159-A5B1-6C3134C51719}" sibTransId="{1B5BE056-A6A2-40CE-8F7E-AA6678D8033E}"/>
    <dgm:cxn modelId="{B97F4598-CD83-405A-8176-16C67D4DE7F0}" type="presOf" srcId="{16ABEF66-769C-4F4D-908C-BD4FB8F009CC}" destId="{8FF69074-2D0B-47A2-8345-FBBBD3558B6D}" srcOrd="1" destOrd="0" presId="urn:microsoft.com/office/officeart/2005/8/layout/matrix1"/>
    <dgm:cxn modelId="{88BE1D16-375D-47D4-B9CC-CE9D20BE5B0D}" type="presOf" srcId="{16ABEF66-769C-4F4D-908C-BD4FB8F009CC}" destId="{15715933-6BE3-4698-BDF5-51C38C655050}" srcOrd="0" destOrd="0" presId="urn:microsoft.com/office/officeart/2005/8/layout/matrix1"/>
    <dgm:cxn modelId="{D852D210-1F31-4FB6-8EF1-FE023E60D999}" type="presOf" srcId="{790420DA-D498-4D38-BE7C-5C3EEE96284E}" destId="{8888588B-ACE6-44FF-B33D-BDCA1DF27DC6}" srcOrd="1" destOrd="0" presId="urn:microsoft.com/office/officeart/2005/8/layout/matrix1"/>
    <dgm:cxn modelId="{161C925B-F727-4957-B71E-B23B5BA3EA32}" type="presOf" srcId="{43C22584-C004-4F02-BBA2-8B03DE2D7140}" destId="{97DCC61A-F03C-4DF5-B529-59BCED856536}" srcOrd="0" destOrd="0" presId="urn:microsoft.com/office/officeart/2005/8/layout/matrix1"/>
    <dgm:cxn modelId="{87620CC4-E66E-441B-BB59-E45B49D57627}" srcId="{43C22584-C004-4F02-BBA2-8B03DE2D7140}" destId="{30EFED40-96EE-42EF-ACFA-F3A1B50246F6}" srcOrd="0" destOrd="0" parTransId="{695DBF44-52CE-4778-96F0-5B99AE6FE5C8}" sibTransId="{ADCDE878-F127-464E-8A5B-65A848EF06DC}"/>
    <dgm:cxn modelId="{77914242-1270-4D3C-9A6D-B3181B830771}" type="presOf" srcId="{790420DA-D498-4D38-BE7C-5C3EEE96284E}" destId="{762385BF-07E3-4C8D-BDF1-CC6642C0ABFB}" srcOrd="0" destOrd="0" presId="urn:microsoft.com/office/officeart/2005/8/layout/matrix1"/>
    <dgm:cxn modelId="{6E05D6FC-303D-4E35-BE77-35C48486E9FA}" type="presOf" srcId="{BECB49B4-91E6-40DE-B17E-92C3D07D36C1}" destId="{EDF924B5-1FB2-44C8-A29F-A6D8838F492E}" srcOrd="0" destOrd="0" presId="urn:microsoft.com/office/officeart/2005/8/layout/matrix1"/>
    <dgm:cxn modelId="{30642705-9E45-44D4-93AD-8479A843426F}" type="presParOf" srcId="{97DCC61A-F03C-4DF5-B529-59BCED856536}" destId="{545ACADF-2A5D-458D-8718-ADCE889AFCE4}" srcOrd="0" destOrd="0" presId="urn:microsoft.com/office/officeart/2005/8/layout/matrix1"/>
    <dgm:cxn modelId="{379A5425-3B4E-4FF9-9857-E0BF444EB9A7}" type="presParOf" srcId="{545ACADF-2A5D-458D-8718-ADCE889AFCE4}" destId="{15715933-6BE3-4698-BDF5-51C38C655050}" srcOrd="0" destOrd="0" presId="urn:microsoft.com/office/officeart/2005/8/layout/matrix1"/>
    <dgm:cxn modelId="{BA43EA46-824B-4A18-90FD-43EA06F5A1A9}" type="presParOf" srcId="{545ACADF-2A5D-458D-8718-ADCE889AFCE4}" destId="{8FF69074-2D0B-47A2-8345-FBBBD3558B6D}" srcOrd="1" destOrd="0" presId="urn:microsoft.com/office/officeart/2005/8/layout/matrix1"/>
    <dgm:cxn modelId="{E308C86B-7F02-49C3-9E1B-3570F9F21CA7}" type="presParOf" srcId="{545ACADF-2A5D-458D-8718-ADCE889AFCE4}" destId="{EDF924B5-1FB2-44C8-A29F-A6D8838F492E}" srcOrd="2" destOrd="0" presId="urn:microsoft.com/office/officeart/2005/8/layout/matrix1"/>
    <dgm:cxn modelId="{8BB92BC1-6FC9-4711-9790-2A425EC8AF3A}" type="presParOf" srcId="{545ACADF-2A5D-458D-8718-ADCE889AFCE4}" destId="{7516B9CD-32DE-46AC-BA3D-04F21ACB9D1E}" srcOrd="3" destOrd="0" presId="urn:microsoft.com/office/officeart/2005/8/layout/matrix1"/>
    <dgm:cxn modelId="{65C32D4B-B715-4D34-AF1F-81A7EDA7675B}" type="presParOf" srcId="{545ACADF-2A5D-458D-8718-ADCE889AFCE4}" destId="{762385BF-07E3-4C8D-BDF1-CC6642C0ABFB}" srcOrd="4" destOrd="0" presId="urn:microsoft.com/office/officeart/2005/8/layout/matrix1"/>
    <dgm:cxn modelId="{F92F7485-CE94-4F56-B5B9-1D9CB359F7C7}" type="presParOf" srcId="{545ACADF-2A5D-458D-8718-ADCE889AFCE4}" destId="{8888588B-ACE6-44FF-B33D-BDCA1DF27DC6}" srcOrd="5" destOrd="0" presId="urn:microsoft.com/office/officeart/2005/8/layout/matrix1"/>
    <dgm:cxn modelId="{A3D579F4-73D0-4C83-8517-CEBBAB376899}" type="presParOf" srcId="{545ACADF-2A5D-458D-8718-ADCE889AFCE4}" destId="{260FD442-0972-402E-B431-810441C45DBC}" srcOrd="6" destOrd="0" presId="urn:microsoft.com/office/officeart/2005/8/layout/matrix1"/>
    <dgm:cxn modelId="{EF682ECA-C320-42FF-8468-3BF70B944870}" type="presParOf" srcId="{545ACADF-2A5D-458D-8718-ADCE889AFCE4}" destId="{50793C11-F206-47A2-9DC3-AFFAE4E347F3}" srcOrd="7" destOrd="0" presId="urn:microsoft.com/office/officeart/2005/8/layout/matrix1"/>
    <dgm:cxn modelId="{14BAB661-C4B5-4A06-8EFC-6BE19B48808C}" type="presParOf" srcId="{97DCC61A-F03C-4DF5-B529-59BCED856536}" destId="{F7E31E54-98E0-4D3D-881F-1037771CC4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B89AC-CF45-4DB6-A6AB-1B75391E4EBE}">
      <dsp:nvSpPr>
        <dsp:cNvPr id="0" name=""/>
        <dsp:cNvSpPr/>
      </dsp:nvSpPr>
      <dsp:spPr>
        <a:xfrm>
          <a:off x="1116414" y="2260"/>
          <a:ext cx="2748406" cy="6656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Introduction</a:t>
          </a:r>
          <a:endParaRPr lang="fr-FR" sz="2000" b="1" kern="1200" dirty="0"/>
        </a:p>
      </dsp:txBody>
      <dsp:txXfrm>
        <a:off x="1116414" y="2260"/>
        <a:ext cx="2748406" cy="665630"/>
      </dsp:txXfrm>
    </dsp:sp>
    <dsp:sp modelId="{67DD8E51-5A67-4DBF-91AC-4513E4CFC442}">
      <dsp:nvSpPr>
        <dsp:cNvPr id="0" name=""/>
        <dsp:cNvSpPr/>
      </dsp:nvSpPr>
      <dsp:spPr>
        <a:xfrm>
          <a:off x="1116414" y="761079"/>
          <a:ext cx="2736425" cy="665630"/>
        </a:xfrm>
        <a:prstGeom prst="chevron">
          <a:avLst/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Planification</a:t>
          </a:r>
          <a:endParaRPr lang="fr-FR" sz="2000" b="1" kern="1200" dirty="0"/>
        </a:p>
      </dsp:txBody>
      <dsp:txXfrm>
        <a:off x="1116414" y="761079"/>
        <a:ext cx="2736425" cy="665630"/>
      </dsp:txXfrm>
    </dsp:sp>
    <dsp:sp modelId="{C77925D0-1408-44C6-A6FF-B95EFEDD9EF2}">
      <dsp:nvSpPr>
        <dsp:cNvPr id="0" name=""/>
        <dsp:cNvSpPr/>
      </dsp:nvSpPr>
      <dsp:spPr>
        <a:xfrm>
          <a:off x="3636509" y="817658"/>
          <a:ext cx="1667724" cy="55247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Agenda</a:t>
          </a:r>
          <a:endParaRPr lang="fr-FR" sz="2000" kern="1200" dirty="0"/>
        </a:p>
      </dsp:txBody>
      <dsp:txXfrm>
        <a:off x="3636509" y="817658"/>
        <a:ext cx="1667724" cy="552473"/>
      </dsp:txXfrm>
    </dsp:sp>
    <dsp:sp modelId="{E81D0F6F-89B8-4A85-8751-8045B009C928}">
      <dsp:nvSpPr>
        <dsp:cNvPr id="0" name=""/>
        <dsp:cNvSpPr/>
      </dsp:nvSpPr>
      <dsp:spPr>
        <a:xfrm>
          <a:off x="1116414" y="1519898"/>
          <a:ext cx="2748406" cy="665630"/>
        </a:xfrm>
        <a:prstGeom prst="chevron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Communication</a:t>
          </a:r>
          <a:endParaRPr lang="fr-FR" sz="1800" kern="1200" dirty="0"/>
        </a:p>
      </dsp:txBody>
      <dsp:txXfrm>
        <a:off x="1116414" y="1519898"/>
        <a:ext cx="2748406" cy="665630"/>
      </dsp:txXfrm>
    </dsp:sp>
    <dsp:sp modelId="{7283C9C1-55A4-44B0-8770-FAE463099AD7}">
      <dsp:nvSpPr>
        <dsp:cNvPr id="0" name=""/>
        <dsp:cNvSpPr/>
      </dsp:nvSpPr>
      <dsp:spPr>
        <a:xfrm>
          <a:off x="3648491" y="1576477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2729465"/>
            <a:satOff val="-2246"/>
            <a:lumOff val="-22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729465"/>
              <a:satOff val="-2246"/>
              <a:lumOff val="-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Gmail</a:t>
          </a:r>
          <a:endParaRPr lang="fr-FR" sz="2000" kern="1200" dirty="0"/>
        </a:p>
      </dsp:txBody>
      <dsp:txXfrm>
        <a:off x="3648491" y="1576477"/>
        <a:ext cx="1381184" cy="552473"/>
      </dsp:txXfrm>
    </dsp:sp>
    <dsp:sp modelId="{5237B1C7-ECB1-40BD-87C4-09EAABA3EC54}">
      <dsp:nvSpPr>
        <dsp:cNvPr id="0" name=""/>
        <dsp:cNvSpPr/>
      </dsp:nvSpPr>
      <dsp:spPr>
        <a:xfrm>
          <a:off x="4836309" y="1576477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5458931"/>
            <a:satOff val="-4492"/>
            <a:lumOff val="-4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458931"/>
              <a:satOff val="-4492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Gtalk</a:t>
          </a:r>
          <a:endParaRPr lang="fr-FR" sz="2000" kern="1200" dirty="0"/>
        </a:p>
      </dsp:txBody>
      <dsp:txXfrm>
        <a:off x="4836309" y="1576477"/>
        <a:ext cx="1381184" cy="552473"/>
      </dsp:txXfrm>
    </dsp:sp>
    <dsp:sp modelId="{E769CD98-B7FC-42A3-A2B3-C53F2FD8D4AC}">
      <dsp:nvSpPr>
        <dsp:cNvPr id="0" name=""/>
        <dsp:cNvSpPr/>
      </dsp:nvSpPr>
      <dsp:spPr>
        <a:xfrm>
          <a:off x="1116414" y="2278718"/>
          <a:ext cx="2688466" cy="665630"/>
        </a:xfrm>
        <a:prstGeom prst="chevron">
          <a:avLst/>
        </a:prstGeom>
        <a:solidFill>
          <a:schemeClr val="accent3">
            <a:hueOff val="-10095863"/>
            <a:satOff val="-519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Centralisation</a:t>
          </a:r>
          <a:endParaRPr lang="fr-FR" sz="2000" b="1" kern="1200" dirty="0"/>
        </a:p>
      </dsp:txBody>
      <dsp:txXfrm>
        <a:off x="1116414" y="2278718"/>
        <a:ext cx="2688466" cy="665630"/>
      </dsp:txXfrm>
    </dsp:sp>
    <dsp:sp modelId="{2FE5691A-07D6-4D79-8B60-57D1F380FD91}">
      <dsp:nvSpPr>
        <dsp:cNvPr id="0" name=""/>
        <dsp:cNvSpPr/>
      </dsp:nvSpPr>
      <dsp:spPr>
        <a:xfrm>
          <a:off x="3588551" y="233529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8188396"/>
            <a:satOff val="-6737"/>
            <a:lumOff val="-6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188396"/>
              <a:satOff val="-673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Sites</a:t>
          </a:r>
          <a:endParaRPr lang="fr-FR" sz="2000" kern="1200" dirty="0"/>
        </a:p>
      </dsp:txBody>
      <dsp:txXfrm>
        <a:off x="3588551" y="2335296"/>
        <a:ext cx="1381184" cy="552473"/>
      </dsp:txXfrm>
    </dsp:sp>
    <dsp:sp modelId="{5CCD35D6-32C5-4B98-9AEC-7A90EA678BFB}">
      <dsp:nvSpPr>
        <dsp:cNvPr id="0" name=""/>
        <dsp:cNvSpPr/>
      </dsp:nvSpPr>
      <dsp:spPr>
        <a:xfrm>
          <a:off x="4776369" y="2335296"/>
          <a:ext cx="1524040" cy="552473"/>
        </a:xfrm>
        <a:prstGeom prst="chevron">
          <a:avLst/>
        </a:prstGeom>
        <a:solidFill>
          <a:schemeClr val="accent3">
            <a:tint val="40000"/>
            <a:alpha val="90000"/>
            <a:hueOff val="-10917861"/>
            <a:satOff val="-8983"/>
            <a:lumOff val="-91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917861"/>
              <a:satOff val="-8983"/>
              <a:lumOff val="-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Groups</a:t>
          </a:r>
          <a:endParaRPr lang="fr-FR" sz="2000" kern="1200" dirty="0"/>
        </a:p>
      </dsp:txBody>
      <dsp:txXfrm>
        <a:off x="4776369" y="2335296"/>
        <a:ext cx="1524040" cy="552473"/>
      </dsp:txXfrm>
    </dsp:sp>
    <dsp:sp modelId="{819CC10C-2CB3-4F06-BDDB-025CAA04EF76}">
      <dsp:nvSpPr>
        <dsp:cNvPr id="0" name=""/>
        <dsp:cNvSpPr/>
      </dsp:nvSpPr>
      <dsp:spPr>
        <a:xfrm>
          <a:off x="1116414" y="3037537"/>
          <a:ext cx="2688466" cy="665630"/>
        </a:xfrm>
        <a:prstGeom prst="chevron">
          <a:avLst/>
        </a:prstGeom>
        <a:solidFill>
          <a:schemeClr val="accent3">
            <a:hueOff val="-13461151"/>
            <a:satOff val="-6922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Collaboration</a:t>
          </a:r>
          <a:endParaRPr lang="fr-FR" sz="2000" b="1" kern="1200" dirty="0"/>
        </a:p>
      </dsp:txBody>
      <dsp:txXfrm>
        <a:off x="1116414" y="3037537"/>
        <a:ext cx="2688466" cy="665630"/>
      </dsp:txXfrm>
    </dsp:sp>
    <dsp:sp modelId="{6A54FF50-273C-4A49-B27C-97EA1E3892F6}">
      <dsp:nvSpPr>
        <dsp:cNvPr id="0" name=""/>
        <dsp:cNvSpPr/>
      </dsp:nvSpPr>
      <dsp:spPr>
        <a:xfrm>
          <a:off x="3588551" y="309411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13647327"/>
            <a:satOff val="-11229"/>
            <a:lumOff val="-11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3647327"/>
              <a:satOff val="-11229"/>
              <a:lumOff val="-1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Docs</a:t>
          </a:r>
          <a:endParaRPr lang="fr-FR" sz="2000" kern="1200" dirty="0"/>
        </a:p>
      </dsp:txBody>
      <dsp:txXfrm>
        <a:off x="3588551" y="3094116"/>
        <a:ext cx="1381184" cy="552473"/>
      </dsp:txXfrm>
    </dsp:sp>
    <dsp:sp modelId="{9B7D5049-A255-4D45-B1C1-C8077DCA8BF7}">
      <dsp:nvSpPr>
        <dsp:cNvPr id="0" name=""/>
        <dsp:cNvSpPr/>
      </dsp:nvSpPr>
      <dsp:spPr>
        <a:xfrm>
          <a:off x="4776369" y="309411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16376792"/>
            <a:satOff val="-13475"/>
            <a:lumOff val="-13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6376792"/>
              <a:satOff val="-13475"/>
              <a:lumOff val="-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Code</a:t>
          </a:r>
          <a:endParaRPr lang="fr-FR" sz="2000" kern="1200" dirty="0"/>
        </a:p>
      </dsp:txBody>
      <dsp:txXfrm>
        <a:off x="4776369" y="3094116"/>
        <a:ext cx="1381184" cy="552473"/>
      </dsp:txXfrm>
    </dsp:sp>
    <dsp:sp modelId="{3184E3B2-3EF7-4139-8F33-692EBA7FE052}">
      <dsp:nvSpPr>
        <dsp:cNvPr id="0" name=""/>
        <dsp:cNvSpPr/>
      </dsp:nvSpPr>
      <dsp:spPr>
        <a:xfrm>
          <a:off x="1116414" y="3796356"/>
          <a:ext cx="2663821" cy="665630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Bilan</a:t>
          </a:r>
          <a:endParaRPr lang="fr-FR" sz="2000" b="1" kern="1200" dirty="0"/>
        </a:p>
      </dsp:txBody>
      <dsp:txXfrm>
        <a:off x="1116414" y="3796356"/>
        <a:ext cx="2663821" cy="6656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715933-6BE3-4698-BDF5-51C38C655050}">
      <dsp:nvSpPr>
        <dsp:cNvPr id="0" name=""/>
        <dsp:cNvSpPr/>
      </dsp:nvSpPr>
      <dsp:spPr>
        <a:xfrm rot="16200000">
          <a:off x="569470" y="-569470"/>
          <a:ext cx="1849391" cy="298833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Planifier</a:t>
          </a:r>
        </a:p>
      </dsp:txBody>
      <dsp:txXfrm rot="16200000">
        <a:off x="800644" y="-800644"/>
        <a:ext cx="1387043" cy="2988332"/>
      </dsp:txXfrm>
    </dsp:sp>
    <dsp:sp modelId="{EDF924B5-1FB2-44C8-A29F-A6D8838F492E}">
      <dsp:nvSpPr>
        <dsp:cNvPr id="0" name=""/>
        <dsp:cNvSpPr/>
      </dsp:nvSpPr>
      <dsp:spPr>
        <a:xfrm>
          <a:off x="2988332" y="0"/>
          <a:ext cx="2988332" cy="1849391"/>
        </a:xfrm>
        <a:prstGeom prst="round1Rect">
          <a:avLst/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92000"/>
                <a:satMod val="170000"/>
              </a:schemeClr>
            </a:gs>
            <a:gs pos="15000">
              <a:schemeClr val="accent3">
                <a:hueOff val="-5608813"/>
                <a:satOff val="-2884"/>
                <a:lumOff val="-1242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5608813"/>
                <a:satOff val="-2884"/>
                <a:lumOff val="-1242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Communiquer</a:t>
          </a:r>
        </a:p>
      </dsp:txBody>
      <dsp:txXfrm>
        <a:off x="2988332" y="0"/>
        <a:ext cx="2988332" cy="1387043"/>
      </dsp:txXfrm>
    </dsp:sp>
    <dsp:sp modelId="{762385BF-07E3-4C8D-BDF1-CC6642C0ABFB}">
      <dsp:nvSpPr>
        <dsp:cNvPr id="0" name=""/>
        <dsp:cNvSpPr/>
      </dsp:nvSpPr>
      <dsp:spPr>
        <a:xfrm rot="10800000">
          <a:off x="0" y="1849391"/>
          <a:ext cx="2988332" cy="1849391"/>
        </a:xfrm>
        <a:prstGeom prst="round1Rect">
          <a:avLst/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92000"/>
                <a:satMod val="170000"/>
              </a:schemeClr>
            </a:gs>
            <a:gs pos="15000">
              <a:schemeClr val="accent3">
                <a:hueOff val="-11217626"/>
                <a:satOff val="-5768"/>
                <a:lumOff val="-248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1217626"/>
                <a:satOff val="-5768"/>
                <a:lumOff val="-248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Centraliser</a:t>
          </a:r>
          <a:endParaRPr lang="fr-FR" sz="1800" kern="1200" dirty="0"/>
        </a:p>
      </dsp:txBody>
      <dsp:txXfrm rot="10800000">
        <a:off x="0" y="2311738"/>
        <a:ext cx="2988332" cy="1387043"/>
      </dsp:txXfrm>
    </dsp:sp>
    <dsp:sp modelId="{260FD442-0972-402E-B431-810441C45DBC}">
      <dsp:nvSpPr>
        <dsp:cNvPr id="0" name=""/>
        <dsp:cNvSpPr/>
      </dsp:nvSpPr>
      <dsp:spPr>
        <a:xfrm rot="5400000">
          <a:off x="3557802" y="1279920"/>
          <a:ext cx="1849391" cy="2988332"/>
        </a:xfrm>
        <a:prstGeom prst="round1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Collaborer</a:t>
          </a:r>
          <a:endParaRPr lang="fr-FR" sz="1800" kern="1200" dirty="0"/>
        </a:p>
      </dsp:txBody>
      <dsp:txXfrm rot="5400000">
        <a:off x="3788976" y="1511094"/>
        <a:ext cx="1387043" cy="2988332"/>
      </dsp:txXfrm>
    </dsp:sp>
    <dsp:sp modelId="{F7E31E54-98E0-4D3D-881F-1037771CC4E7}">
      <dsp:nvSpPr>
        <dsp:cNvPr id="0" name=""/>
        <dsp:cNvSpPr/>
      </dsp:nvSpPr>
      <dsp:spPr>
        <a:xfrm>
          <a:off x="2091832" y="1387043"/>
          <a:ext cx="1792999" cy="924695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Gérer un projet</a:t>
          </a:r>
          <a:endParaRPr lang="fr-FR" sz="1400" kern="1200" dirty="0"/>
        </a:p>
      </dsp:txBody>
      <dsp:txXfrm>
        <a:off x="2091832" y="1387043"/>
        <a:ext cx="1792999" cy="9246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64DAB4-D5D5-4E96-8898-16F9508CB010}">
      <dsp:nvSpPr>
        <dsp:cNvPr id="0" name=""/>
        <dsp:cNvSpPr/>
      </dsp:nvSpPr>
      <dsp:spPr>
        <a:xfrm>
          <a:off x="1087635" y="2316"/>
          <a:ext cx="2013907" cy="1208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Gratuité</a:t>
          </a:r>
          <a:endParaRPr lang="fr-FR" sz="2000" b="1" kern="1200" dirty="0"/>
        </a:p>
      </dsp:txBody>
      <dsp:txXfrm>
        <a:off x="1087635" y="2316"/>
        <a:ext cx="2013907" cy="1208344"/>
      </dsp:txXfrm>
    </dsp:sp>
    <dsp:sp modelId="{A2733537-083F-47F5-BB9A-31DC0EAAFEC4}">
      <dsp:nvSpPr>
        <dsp:cNvPr id="0" name=""/>
        <dsp:cNvSpPr/>
      </dsp:nvSpPr>
      <dsp:spPr>
        <a:xfrm>
          <a:off x="3302933" y="2316"/>
          <a:ext cx="2013907" cy="1208344"/>
        </a:xfrm>
        <a:prstGeom prst="rect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Simplicité</a:t>
          </a:r>
          <a:endParaRPr lang="fr-FR" sz="2000" b="1" kern="1200" dirty="0"/>
        </a:p>
      </dsp:txBody>
      <dsp:txXfrm>
        <a:off x="3302933" y="2316"/>
        <a:ext cx="2013907" cy="1208344"/>
      </dsp:txXfrm>
    </dsp:sp>
    <dsp:sp modelId="{3D5A5813-DF01-46A2-9752-42347DA4E007}">
      <dsp:nvSpPr>
        <dsp:cNvPr id="0" name=""/>
        <dsp:cNvSpPr/>
      </dsp:nvSpPr>
      <dsp:spPr>
        <a:xfrm>
          <a:off x="1087635" y="1412051"/>
          <a:ext cx="2013907" cy="1208344"/>
        </a:xfrm>
        <a:prstGeom prst="rect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Rapidité</a:t>
          </a:r>
          <a:endParaRPr lang="fr-FR" sz="2000" b="1" kern="1200" dirty="0"/>
        </a:p>
      </dsp:txBody>
      <dsp:txXfrm>
        <a:off x="1087635" y="1412051"/>
        <a:ext cx="2013907" cy="1208344"/>
      </dsp:txXfrm>
    </dsp:sp>
    <dsp:sp modelId="{BEDA7F89-8878-4135-A74C-1E2D57B00238}">
      <dsp:nvSpPr>
        <dsp:cNvPr id="0" name=""/>
        <dsp:cNvSpPr/>
      </dsp:nvSpPr>
      <dsp:spPr>
        <a:xfrm>
          <a:off x="3302933" y="1412051"/>
          <a:ext cx="2013907" cy="1208344"/>
        </a:xfrm>
        <a:prstGeom prst="rect">
          <a:avLst/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Uniformité</a:t>
          </a:r>
          <a:endParaRPr lang="fr-FR" sz="2000" b="1" kern="1200" dirty="0"/>
        </a:p>
      </dsp:txBody>
      <dsp:txXfrm>
        <a:off x="3302933" y="1412051"/>
        <a:ext cx="2013907" cy="1208344"/>
      </dsp:txXfrm>
    </dsp:sp>
    <dsp:sp modelId="{CEE30B2C-7242-472E-B855-F7E997EC2763}">
      <dsp:nvSpPr>
        <dsp:cNvPr id="0" name=""/>
        <dsp:cNvSpPr/>
      </dsp:nvSpPr>
      <dsp:spPr>
        <a:xfrm>
          <a:off x="1087635" y="2821786"/>
          <a:ext cx="2013907" cy="1208344"/>
        </a:xfrm>
        <a:prstGeom prst="rect">
          <a:avLst/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Efficacité</a:t>
          </a:r>
          <a:endParaRPr lang="fr-FR" sz="2000" b="1" kern="1200" dirty="0"/>
        </a:p>
      </dsp:txBody>
      <dsp:txXfrm>
        <a:off x="1087635" y="2821786"/>
        <a:ext cx="2013907" cy="1208344"/>
      </dsp:txXfrm>
    </dsp:sp>
    <dsp:sp modelId="{DE8CBE1E-9042-4025-8600-82287C087DFD}">
      <dsp:nvSpPr>
        <dsp:cNvPr id="0" name=""/>
        <dsp:cNvSpPr/>
      </dsp:nvSpPr>
      <dsp:spPr>
        <a:xfrm>
          <a:off x="3302933" y="2821786"/>
          <a:ext cx="2013907" cy="1208344"/>
        </a:xfrm>
        <a:prstGeom prst="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Accessibilité</a:t>
          </a:r>
          <a:endParaRPr lang="fr-FR" sz="2000" b="1" kern="1200" dirty="0"/>
        </a:p>
      </dsp:txBody>
      <dsp:txXfrm>
        <a:off x="3302933" y="2821786"/>
        <a:ext cx="2013907" cy="12083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B89AC-CF45-4DB6-A6AB-1B75391E4EBE}">
      <dsp:nvSpPr>
        <dsp:cNvPr id="0" name=""/>
        <dsp:cNvSpPr/>
      </dsp:nvSpPr>
      <dsp:spPr>
        <a:xfrm>
          <a:off x="1116414" y="2260"/>
          <a:ext cx="2748406" cy="665630"/>
        </a:xfrm>
        <a:prstGeom prst="chevron">
          <a:avLst/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Introduction</a:t>
          </a:r>
          <a:endParaRPr lang="fr-FR" sz="2000" b="1" kern="1200" dirty="0"/>
        </a:p>
      </dsp:txBody>
      <dsp:txXfrm>
        <a:off x="1116414" y="2260"/>
        <a:ext cx="2748406" cy="665630"/>
      </dsp:txXfrm>
    </dsp:sp>
    <dsp:sp modelId="{67DD8E51-5A67-4DBF-91AC-4513E4CFC442}">
      <dsp:nvSpPr>
        <dsp:cNvPr id="0" name=""/>
        <dsp:cNvSpPr/>
      </dsp:nvSpPr>
      <dsp:spPr>
        <a:xfrm>
          <a:off x="1116414" y="761079"/>
          <a:ext cx="2736425" cy="665630"/>
        </a:xfrm>
        <a:prstGeom prst="chevron">
          <a:avLst/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Planification</a:t>
          </a:r>
          <a:endParaRPr lang="fr-FR" sz="2000" b="1" kern="1200" dirty="0"/>
        </a:p>
      </dsp:txBody>
      <dsp:txXfrm>
        <a:off x="1116414" y="761079"/>
        <a:ext cx="2736425" cy="665630"/>
      </dsp:txXfrm>
    </dsp:sp>
    <dsp:sp modelId="{C77925D0-1408-44C6-A6FF-B95EFEDD9EF2}">
      <dsp:nvSpPr>
        <dsp:cNvPr id="0" name=""/>
        <dsp:cNvSpPr/>
      </dsp:nvSpPr>
      <dsp:spPr>
        <a:xfrm>
          <a:off x="3636509" y="817658"/>
          <a:ext cx="1667724" cy="55247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Agenda</a:t>
          </a:r>
          <a:endParaRPr lang="fr-FR" sz="2000" kern="1200" dirty="0"/>
        </a:p>
      </dsp:txBody>
      <dsp:txXfrm>
        <a:off x="3636509" y="817658"/>
        <a:ext cx="1667724" cy="552473"/>
      </dsp:txXfrm>
    </dsp:sp>
    <dsp:sp modelId="{E81D0F6F-89B8-4A85-8751-8045B009C928}">
      <dsp:nvSpPr>
        <dsp:cNvPr id="0" name=""/>
        <dsp:cNvSpPr/>
      </dsp:nvSpPr>
      <dsp:spPr>
        <a:xfrm>
          <a:off x="1116414" y="1519898"/>
          <a:ext cx="2748406" cy="665630"/>
        </a:xfrm>
        <a:prstGeom prst="chevron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Communication</a:t>
          </a:r>
          <a:endParaRPr lang="fr-FR" sz="1800" kern="1200" dirty="0"/>
        </a:p>
      </dsp:txBody>
      <dsp:txXfrm>
        <a:off x="1116414" y="1519898"/>
        <a:ext cx="2748406" cy="665630"/>
      </dsp:txXfrm>
    </dsp:sp>
    <dsp:sp modelId="{7283C9C1-55A4-44B0-8770-FAE463099AD7}">
      <dsp:nvSpPr>
        <dsp:cNvPr id="0" name=""/>
        <dsp:cNvSpPr/>
      </dsp:nvSpPr>
      <dsp:spPr>
        <a:xfrm>
          <a:off x="3648491" y="1576477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2729465"/>
            <a:satOff val="-2246"/>
            <a:lumOff val="-22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729465"/>
              <a:satOff val="-2246"/>
              <a:lumOff val="-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Gmail</a:t>
          </a:r>
          <a:endParaRPr lang="fr-FR" sz="2000" kern="1200" dirty="0"/>
        </a:p>
      </dsp:txBody>
      <dsp:txXfrm>
        <a:off x="3648491" y="1576477"/>
        <a:ext cx="1381184" cy="552473"/>
      </dsp:txXfrm>
    </dsp:sp>
    <dsp:sp modelId="{5237B1C7-ECB1-40BD-87C4-09EAABA3EC54}">
      <dsp:nvSpPr>
        <dsp:cNvPr id="0" name=""/>
        <dsp:cNvSpPr/>
      </dsp:nvSpPr>
      <dsp:spPr>
        <a:xfrm>
          <a:off x="4836309" y="1576477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5458931"/>
            <a:satOff val="-4492"/>
            <a:lumOff val="-4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458931"/>
              <a:satOff val="-4492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Gtalk</a:t>
          </a:r>
          <a:endParaRPr lang="fr-FR" sz="2000" kern="1200" dirty="0"/>
        </a:p>
      </dsp:txBody>
      <dsp:txXfrm>
        <a:off x="4836309" y="1576477"/>
        <a:ext cx="1381184" cy="552473"/>
      </dsp:txXfrm>
    </dsp:sp>
    <dsp:sp modelId="{E769CD98-B7FC-42A3-A2B3-C53F2FD8D4AC}">
      <dsp:nvSpPr>
        <dsp:cNvPr id="0" name=""/>
        <dsp:cNvSpPr/>
      </dsp:nvSpPr>
      <dsp:spPr>
        <a:xfrm>
          <a:off x="1116414" y="2278718"/>
          <a:ext cx="2688466" cy="665630"/>
        </a:xfrm>
        <a:prstGeom prst="chevron">
          <a:avLst/>
        </a:prstGeom>
        <a:solidFill>
          <a:schemeClr val="accent3">
            <a:hueOff val="-10095863"/>
            <a:satOff val="-519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Centralisation</a:t>
          </a:r>
          <a:endParaRPr lang="fr-FR" sz="2000" b="1" kern="1200" dirty="0"/>
        </a:p>
      </dsp:txBody>
      <dsp:txXfrm>
        <a:off x="1116414" y="2278718"/>
        <a:ext cx="2688466" cy="665630"/>
      </dsp:txXfrm>
    </dsp:sp>
    <dsp:sp modelId="{2FE5691A-07D6-4D79-8B60-57D1F380FD91}">
      <dsp:nvSpPr>
        <dsp:cNvPr id="0" name=""/>
        <dsp:cNvSpPr/>
      </dsp:nvSpPr>
      <dsp:spPr>
        <a:xfrm>
          <a:off x="3588551" y="233529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8188396"/>
            <a:satOff val="-6737"/>
            <a:lumOff val="-6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188396"/>
              <a:satOff val="-673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Sites</a:t>
          </a:r>
          <a:endParaRPr lang="fr-FR" sz="2000" kern="1200" dirty="0"/>
        </a:p>
      </dsp:txBody>
      <dsp:txXfrm>
        <a:off x="3588551" y="2335296"/>
        <a:ext cx="1381184" cy="552473"/>
      </dsp:txXfrm>
    </dsp:sp>
    <dsp:sp modelId="{5CCD35D6-32C5-4B98-9AEC-7A90EA678BFB}">
      <dsp:nvSpPr>
        <dsp:cNvPr id="0" name=""/>
        <dsp:cNvSpPr/>
      </dsp:nvSpPr>
      <dsp:spPr>
        <a:xfrm>
          <a:off x="4776369" y="2335296"/>
          <a:ext cx="1524040" cy="552473"/>
        </a:xfrm>
        <a:prstGeom prst="chevron">
          <a:avLst/>
        </a:prstGeom>
        <a:solidFill>
          <a:schemeClr val="accent3">
            <a:tint val="40000"/>
            <a:alpha val="90000"/>
            <a:hueOff val="-10917861"/>
            <a:satOff val="-8983"/>
            <a:lumOff val="-91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917861"/>
              <a:satOff val="-8983"/>
              <a:lumOff val="-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Groups</a:t>
          </a:r>
          <a:endParaRPr lang="fr-FR" sz="2000" kern="1200" dirty="0"/>
        </a:p>
      </dsp:txBody>
      <dsp:txXfrm>
        <a:off x="4776369" y="2335296"/>
        <a:ext cx="1524040" cy="552473"/>
      </dsp:txXfrm>
    </dsp:sp>
    <dsp:sp modelId="{819CC10C-2CB3-4F06-BDDB-025CAA04EF76}">
      <dsp:nvSpPr>
        <dsp:cNvPr id="0" name=""/>
        <dsp:cNvSpPr/>
      </dsp:nvSpPr>
      <dsp:spPr>
        <a:xfrm>
          <a:off x="1116414" y="3037537"/>
          <a:ext cx="2688466" cy="665630"/>
        </a:xfrm>
        <a:prstGeom prst="chevron">
          <a:avLst/>
        </a:prstGeom>
        <a:solidFill>
          <a:schemeClr val="accent3">
            <a:hueOff val="-13461151"/>
            <a:satOff val="-6922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Collaboration</a:t>
          </a:r>
          <a:endParaRPr lang="fr-FR" sz="2000" b="1" kern="1200" dirty="0"/>
        </a:p>
      </dsp:txBody>
      <dsp:txXfrm>
        <a:off x="1116414" y="3037537"/>
        <a:ext cx="2688466" cy="665630"/>
      </dsp:txXfrm>
    </dsp:sp>
    <dsp:sp modelId="{6A54FF50-273C-4A49-B27C-97EA1E3892F6}">
      <dsp:nvSpPr>
        <dsp:cNvPr id="0" name=""/>
        <dsp:cNvSpPr/>
      </dsp:nvSpPr>
      <dsp:spPr>
        <a:xfrm>
          <a:off x="3588551" y="309411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13647327"/>
            <a:satOff val="-11229"/>
            <a:lumOff val="-11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3647327"/>
              <a:satOff val="-11229"/>
              <a:lumOff val="-1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Docs</a:t>
          </a:r>
          <a:endParaRPr lang="fr-FR" sz="2000" kern="1200" dirty="0"/>
        </a:p>
      </dsp:txBody>
      <dsp:txXfrm>
        <a:off x="3588551" y="3094116"/>
        <a:ext cx="1381184" cy="552473"/>
      </dsp:txXfrm>
    </dsp:sp>
    <dsp:sp modelId="{9B7D5049-A255-4D45-B1C1-C8077DCA8BF7}">
      <dsp:nvSpPr>
        <dsp:cNvPr id="0" name=""/>
        <dsp:cNvSpPr/>
      </dsp:nvSpPr>
      <dsp:spPr>
        <a:xfrm>
          <a:off x="4776369" y="309411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16376792"/>
            <a:satOff val="-13475"/>
            <a:lumOff val="-13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6376792"/>
              <a:satOff val="-13475"/>
              <a:lumOff val="-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Code</a:t>
          </a:r>
          <a:endParaRPr lang="fr-FR" sz="2000" kern="1200" dirty="0"/>
        </a:p>
      </dsp:txBody>
      <dsp:txXfrm>
        <a:off x="4776369" y="3094116"/>
        <a:ext cx="1381184" cy="552473"/>
      </dsp:txXfrm>
    </dsp:sp>
    <dsp:sp modelId="{3184E3B2-3EF7-4139-8F33-692EBA7FE052}">
      <dsp:nvSpPr>
        <dsp:cNvPr id="0" name=""/>
        <dsp:cNvSpPr/>
      </dsp:nvSpPr>
      <dsp:spPr>
        <a:xfrm>
          <a:off x="1116414" y="3796356"/>
          <a:ext cx="2663821" cy="665630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Bilan</a:t>
          </a:r>
          <a:endParaRPr lang="fr-FR" sz="2000" b="1" kern="1200" dirty="0"/>
        </a:p>
      </dsp:txBody>
      <dsp:txXfrm>
        <a:off x="1116414" y="3796356"/>
        <a:ext cx="2663821" cy="6656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B89AC-CF45-4DB6-A6AB-1B75391E4EBE}">
      <dsp:nvSpPr>
        <dsp:cNvPr id="0" name=""/>
        <dsp:cNvSpPr/>
      </dsp:nvSpPr>
      <dsp:spPr>
        <a:xfrm>
          <a:off x="1116414" y="2260"/>
          <a:ext cx="2748406" cy="665630"/>
        </a:xfrm>
        <a:prstGeom prst="chevron">
          <a:avLst/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Introduction</a:t>
          </a:r>
          <a:endParaRPr lang="fr-FR" sz="2000" b="1" kern="1200" dirty="0"/>
        </a:p>
      </dsp:txBody>
      <dsp:txXfrm>
        <a:off x="1116414" y="2260"/>
        <a:ext cx="2748406" cy="665630"/>
      </dsp:txXfrm>
    </dsp:sp>
    <dsp:sp modelId="{67DD8E51-5A67-4DBF-91AC-4513E4CFC442}">
      <dsp:nvSpPr>
        <dsp:cNvPr id="0" name=""/>
        <dsp:cNvSpPr/>
      </dsp:nvSpPr>
      <dsp:spPr>
        <a:xfrm>
          <a:off x="1116414" y="761079"/>
          <a:ext cx="2736425" cy="665630"/>
        </a:xfrm>
        <a:prstGeom prst="chevron">
          <a:avLst/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Planification</a:t>
          </a:r>
          <a:endParaRPr lang="fr-FR" sz="2000" b="1" kern="1200" dirty="0"/>
        </a:p>
      </dsp:txBody>
      <dsp:txXfrm>
        <a:off x="1116414" y="761079"/>
        <a:ext cx="2736425" cy="665630"/>
      </dsp:txXfrm>
    </dsp:sp>
    <dsp:sp modelId="{C77925D0-1408-44C6-A6FF-B95EFEDD9EF2}">
      <dsp:nvSpPr>
        <dsp:cNvPr id="0" name=""/>
        <dsp:cNvSpPr/>
      </dsp:nvSpPr>
      <dsp:spPr>
        <a:xfrm>
          <a:off x="3636509" y="817658"/>
          <a:ext cx="1667724" cy="552473"/>
        </a:xfrm>
        <a:prstGeom prst="chevron">
          <a:avLst/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Agenda</a:t>
          </a:r>
          <a:endParaRPr lang="fr-FR" sz="2000" kern="1200" dirty="0"/>
        </a:p>
      </dsp:txBody>
      <dsp:txXfrm>
        <a:off x="3636509" y="817658"/>
        <a:ext cx="1667724" cy="552473"/>
      </dsp:txXfrm>
    </dsp:sp>
    <dsp:sp modelId="{E81D0F6F-89B8-4A85-8751-8045B009C928}">
      <dsp:nvSpPr>
        <dsp:cNvPr id="0" name=""/>
        <dsp:cNvSpPr/>
      </dsp:nvSpPr>
      <dsp:spPr>
        <a:xfrm>
          <a:off x="1116414" y="1519898"/>
          <a:ext cx="2748406" cy="665630"/>
        </a:xfrm>
        <a:prstGeom prst="chevron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Communication</a:t>
          </a:r>
          <a:endParaRPr lang="fr-FR" sz="1800" kern="1200" dirty="0"/>
        </a:p>
      </dsp:txBody>
      <dsp:txXfrm>
        <a:off x="1116414" y="1519898"/>
        <a:ext cx="2748406" cy="665630"/>
      </dsp:txXfrm>
    </dsp:sp>
    <dsp:sp modelId="{7283C9C1-55A4-44B0-8770-FAE463099AD7}">
      <dsp:nvSpPr>
        <dsp:cNvPr id="0" name=""/>
        <dsp:cNvSpPr/>
      </dsp:nvSpPr>
      <dsp:spPr>
        <a:xfrm>
          <a:off x="3648491" y="1576477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2729465"/>
            <a:satOff val="-2246"/>
            <a:lumOff val="-22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729465"/>
              <a:satOff val="-2246"/>
              <a:lumOff val="-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Gmail</a:t>
          </a:r>
          <a:endParaRPr lang="fr-FR" sz="2000" kern="1200" dirty="0"/>
        </a:p>
      </dsp:txBody>
      <dsp:txXfrm>
        <a:off x="3648491" y="1576477"/>
        <a:ext cx="1381184" cy="552473"/>
      </dsp:txXfrm>
    </dsp:sp>
    <dsp:sp modelId="{5237B1C7-ECB1-40BD-87C4-09EAABA3EC54}">
      <dsp:nvSpPr>
        <dsp:cNvPr id="0" name=""/>
        <dsp:cNvSpPr/>
      </dsp:nvSpPr>
      <dsp:spPr>
        <a:xfrm>
          <a:off x="4836309" y="1576477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5458931"/>
            <a:satOff val="-4492"/>
            <a:lumOff val="-4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458931"/>
              <a:satOff val="-4492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Gtalk</a:t>
          </a:r>
          <a:endParaRPr lang="fr-FR" sz="2000" kern="1200" dirty="0"/>
        </a:p>
      </dsp:txBody>
      <dsp:txXfrm>
        <a:off x="4836309" y="1576477"/>
        <a:ext cx="1381184" cy="552473"/>
      </dsp:txXfrm>
    </dsp:sp>
    <dsp:sp modelId="{E769CD98-B7FC-42A3-A2B3-C53F2FD8D4AC}">
      <dsp:nvSpPr>
        <dsp:cNvPr id="0" name=""/>
        <dsp:cNvSpPr/>
      </dsp:nvSpPr>
      <dsp:spPr>
        <a:xfrm>
          <a:off x="1116414" y="2278718"/>
          <a:ext cx="2688466" cy="665630"/>
        </a:xfrm>
        <a:prstGeom prst="chevron">
          <a:avLst/>
        </a:prstGeom>
        <a:solidFill>
          <a:schemeClr val="accent3">
            <a:hueOff val="-10095863"/>
            <a:satOff val="-519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Centralisation</a:t>
          </a:r>
          <a:endParaRPr lang="fr-FR" sz="2000" b="1" kern="1200" dirty="0"/>
        </a:p>
      </dsp:txBody>
      <dsp:txXfrm>
        <a:off x="1116414" y="2278718"/>
        <a:ext cx="2688466" cy="665630"/>
      </dsp:txXfrm>
    </dsp:sp>
    <dsp:sp modelId="{2FE5691A-07D6-4D79-8B60-57D1F380FD91}">
      <dsp:nvSpPr>
        <dsp:cNvPr id="0" name=""/>
        <dsp:cNvSpPr/>
      </dsp:nvSpPr>
      <dsp:spPr>
        <a:xfrm>
          <a:off x="3588551" y="233529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8188396"/>
            <a:satOff val="-6737"/>
            <a:lumOff val="-6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188396"/>
              <a:satOff val="-673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Sites</a:t>
          </a:r>
          <a:endParaRPr lang="fr-FR" sz="2000" kern="1200" dirty="0"/>
        </a:p>
      </dsp:txBody>
      <dsp:txXfrm>
        <a:off x="3588551" y="2335296"/>
        <a:ext cx="1381184" cy="552473"/>
      </dsp:txXfrm>
    </dsp:sp>
    <dsp:sp modelId="{5CCD35D6-32C5-4B98-9AEC-7A90EA678BFB}">
      <dsp:nvSpPr>
        <dsp:cNvPr id="0" name=""/>
        <dsp:cNvSpPr/>
      </dsp:nvSpPr>
      <dsp:spPr>
        <a:xfrm>
          <a:off x="4776369" y="2335296"/>
          <a:ext cx="1524040" cy="552473"/>
        </a:xfrm>
        <a:prstGeom prst="chevron">
          <a:avLst/>
        </a:prstGeom>
        <a:solidFill>
          <a:schemeClr val="accent3">
            <a:tint val="40000"/>
            <a:alpha val="90000"/>
            <a:hueOff val="-10917861"/>
            <a:satOff val="-8983"/>
            <a:lumOff val="-91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917861"/>
              <a:satOff val="-8983"/>
              <a:lumOff val="-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Groups</a:t>
          </a:r>
          <a:endParaRPr lang="fr-FR" sz="2000" kern="1200" dirty="0"/>
        </a:p>
      </dsp:txBody>
      <dsp:txXfrm>
        <a:off x="4776369" y="2335296"/>
        <a:ext cx="1524040" cy="552473"/>
      </dsp:txXfrm>
    </dsp:sp>
    <dsp:sp modelId="{819CC10C-2CB3-4F06-BDDB-025CAA04EF76}">
      <dsp:nvSpPr>
        <dsp:cNvPr id="0" name=""/>
        <dsp:cNvSpPr/>
      </dsp:nvSpPr>
      <dsp:spPr>
        <a:xfrm>
          <a:off x="1116414" y="3037537"/>
          <a:ext cx="2688466" cy="665630"/>
        </a:xfrm>
        <a:prstGeom prst="chevron">
          <a:avLst/>
        </a:prstGeom>
        <a:solidFill>
          <a:schemeClr val="accent3">
            <a:hueOff val="-13461151"/>
            <a:satOff val="-6922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Collaboration</a:t>
          </a:r>
          <a:endParaRPr lang="fr-FR" sz="2000" b="1" kern="1200" dirty="0"/>
        </a:p>
      </dsp:txBody>
      <dsp:txXfrm>
        <a:off x="1116414" y="3037537"/>
        <a:ext cx="2688466" cy="665630"/>
      </dsp:txXfrm>
    </dsp:sp>
    <dsp:sp modelId="{6A54FF50-273C-4A49-B27C-97EA1E3892F6}">
      <dsp:nvSpPr>
        <dsp:cNvPr id="0" name=""/>
        <dsp:cNvSpPr/>
      </dsp:nvSpPr>
      <dsp:spPr>
        <a:xfrm>
          <a:off x="3588551" y="309411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13647327"/>
            <a:satOff val="-11229"/>
            <a:lumOff val="-11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3647327"/>
              <a:satOff val="-11229"/>
              <a:lumOff val="-1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Docs</a:t>
          </a:r>
          <a:endParaRPr lang="fr-FR" sz="2000" kern="1200" dirty="0"/>
        </a:p>
      </dsp:txBody>
      <dsp:txXfrm>
        <a:off x="3588551" y="3094116"/>
        <a:ext cx="1381184" cy="552473"/>
      </dsp:txXfrm>
    </dsp:sp>
    <dsp:sp modelId="{9B7D5049-A255-4D45-B1C1-C8077DCA8BF7}">
      <dsp:nvSpPr>
        <dsp:cNvPr id="0" name=""/>
        <dsp:cNvSpPr/>
      </dsp:nvSpPr>
      <dsp:spPr>
        <a:xfrm>
          <a:off x="4776369" y="3094116"/>
          <a:ext cx="1381184" cy="552473"/>
        </a:xfrm>
        <a:prstGeom prst="chevron">
          <a:avLst/>
        </a:prstGeom>
        <a:solidFill>
          <a:schemeClr val="accent3">
            <a:tint val="40000"/>
            <a:alpha val="90000"/>
            <a:hueOff val="-16376792"/>
            <a:satOff val="-13475"/>
            <a:lumOff val="-13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6376792"/>
              <a:satOff val="-13475"/>
              <a:lumOff val="-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Code</a:t>
          </a:r>
          <a:endParaRPr lang="fr-FR" sz="2000" kern="1200" dirty="0"/>
        </a:p>
      </dsp:txBody>
      <dsp:txXfrm>
        <a:off x="4776369" y="3094116"/>
        <a:ext cx="1381184" cy="552473"/>
      </dsp:txXfrm>
    </dsp:sp>
    <dsp:sp modelId="{3184E3B2-3EF7-4139-8F33-692EBA7FE052}">
      <dsp:nvSpPr>
        <dsp:cNvPr id="0" name=""/>
        <dsp:cNvSpPr/>
      </dsp:nvSpPr>
      <dsp:spPr>
        <a:xfrm>
          <a:off x="1116414" y="3796356"/>
          <a:ext cx="2663821" cy="665630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Bilan</a:t>
          </a:r>
          <a:endParaRPr lang="fr-FR" sz="2000" b="1" kern="1200" dirty="0"/>
        </a:p>
      </dsp:txBody>
      <dsp:txXfrm>
        <a:off x="1116414" y="3796356"/>
        <a:ext cx="2663821" cy="6656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D842-129B-4B28-A588-31F209B6B3F9}" type="datetimeFigureOut">
              <a:rPr lang="fr-FR" smtClean="0"/>
              <a:pPr/>
              <a:t>21/03/2011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03D3-6612-47AF-A06E-B8C9E5AE7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23238-9614-4A02-BD76-744F34735129}" type="datetimeFigureOut">
              <a:rPr lang="fr-FR" smtClean="0"/>
              <a:pPr/>
              <a:t>21/03/2011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993FC-C55F-49B9-8B3E-B40B9F66ED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06F2-544F-4E62-A90C-83BAF9551527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extLst/>
          </a:lstStyle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8D6F5-10F9-4C95-A228-28EB9FF558B2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A9772-168E-4CA0-8B90-CA3EFA1AFA7D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530040" cy="1143000"/>
          </a:xfrm>
        </p:spPr>
        <p:txBody>
          <a:bodyPr>
            <a:noAutofit/>
          </a:bodyPr>
          <a:lstStyle>
            <a:lvl1pPr>
              <a:defRPr sz="5400" b="1"/>
            </a:lvl1pPr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896544"/>
          </a:xfrm>
        </p:spPr>
        <p:txBody>
          <a:bodyPr/>
          <a:lstStyle>
            <a:lvl1pPr>
              <a:defRPr sz="3000" b="1"/>
            </a:lvl1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E4FB3-3053-4484-812D-7B71F92A058F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r>
              <a:rPr lang="fr-BE" dirty="0" err="1" smtClean="0"/>
              <a:t>Xposé</a:t>
            </a:r>
            <a:r>
              <a:rPr lang="fr-BE" dirty="0" smtClean="0"/>
              <a:t> I2000 - Norbert Martin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lang="fr-BE" sz="1200" b="1" i="0" kern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fld id="{CF4668DC-857F-487D-BFFA-8C0CA5037977}" type="slidenum">
              <a:rPr lang="fr-FR" smtClean="0"/>
              <a:pPr/>
              <a:t>‹N°›</a:t>
            </a:fld>
            <a:endParaRPr lang="fr-FR" dirty="0" err="1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512B5-2954-456C-85E8-9FDD948AC622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3A5D5-C3C3-4A5E-B2D5-711006DBBC8E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6D9D1-93EB-425D-BD2F-0847ACD96080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E6DB3-7483-4F0A-A089-E79D0AA31584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864EB-33D7-4469-966C-8D3388F029DF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9D45D-5738-40D8-ADD1-1FC13CC1E7CC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A7634-966E-4756-8A6B-87553566E890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Xposé I2000 - Norbert Martin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A0089A-820D-461B-B71D-8759216B4AC4}" type="datetime1">
              <a:rPr lang="fr-FR" smtClean="0"/>
              <a:pPr/>
              <a:t>21/03/2011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4" name="Secteurs 13"/>
          <p:cNvSpPr/>
          <p:nvPr userDrawn="1"/>
        </p:nvSpPr>
        <p:spPr>
          <a:xfrm rot="16200000">
            <a:off x="-819444" y="6038556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Ellipse 17"/>
          <p:cNvSpPr/>
          <p:nvPr userDrawn="1"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Ellipse 18"/>
          <p:cNvSpPr/>
          <p:nvPr userDrawn="1"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m/calendar/renderOnline" TargetMode="Externa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il.google.com/mail/?hl=fr&amp;shva=1#in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ail.google.com/mail/?hl=fr&amp;shva=1#inbo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tes.google.com/?hl=fr&amp;tab=g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roups.google.com/grphp?tab=cg&amp;hl=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?tab=3o&amp;authuser=0#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ode.google.com/intl/fr-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.png"/><Relationship Id="rId1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7.png"/><Relationship Id="rId17" Type="http://schemas.openxmlformats.org/officeDocument/2006/relationships/hyperlink" Target="https://www.google.com/calendar/renderOnline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9.xml"/><Relationship Id="rId15" Type="http://schemas.openxmlformats.org/officeDocument/2006/relationships/hyperlink" Target="https://mail.google.com/mail/?hl=fr&amp;shva=1#inbox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1.wmf"/><Relationship Id="rId1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5.wmf"/><Relationship Id="rId4" Type="http://schemas.openxmlformats.org/officeDocument/2006/relationships/diagramLayout" Target="../diagrams/layout10.xml"/><Relationship Id="rId9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hyperlink" Target="https://sites.google.com/?hl=fr&amp;tab=g3" TargetMode="External"/><Relationship Id="rId7" Type="http://schemas.openxmlformats.org/officeDocument/2006/relationships/hyperlink" Target="https://docs.google.com/?tab=3o&amp;authuser=0#all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groups.google.com/grphp?tab=cg&amp;hl=fr" TargetMode="External"/><Relationship Id="rId5" Type="http://schemas.openxmlformats.org/officeDocument/2006/relationships/hyperlink" Target="http://code.google.com/intl/fr-FR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mail.google.com/mail/?hl=fr&amp;shva=1#inbox" TargetMode="External"/><Relationship Id="rId14" Type="http://schemas.openxmlformats.org/officeDocument/2006/relationships/hyperlink" Target="https://www.google.com/calendar/renderOnlin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support/sites/" TargetMode="External"/><Relationship Id="rId3" Type="http://schemas.openxmlformats.org/officeDocument/2006/relationships/hyperlink" Target="http://www.dsi.cnrs.fr/conduite-projet/phasedefinition/gestion-de-projet/planification-suivi-projet/guide-planif-suivi-projet.pdf" TargetMode="External"/><Relationship Id="rId7" Type="http://schemas.openxmlformats.org/officeDocument/2006/relationships/hyperlink" Target="http://www.google.com/support/blogger/" TargetMode="External"/><Relationship Id="rId2" Type="http://schemas.openxmlformats.org/officeDocument/2006/relationships/hyperlink" Target="http://sites.google.com/site/onlinetutos/home/google-docs/gestion-de-projet---diagramme-de-gan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support/calendar/" TargetMode="External"/><Relationship Id="rId5" Type="http://schemas.openxmlformats.org/officeDocument/2006/relationships/hyperlink" Target="http://mail.google.com/support/" TargetMode="External"/><Relationship Id="rId10" Type="http://schemas.openxmlformats.org/officeDocument/2006/relationships/hyperlink" Target="http://docs.google.com/support/bin/topic.py?topic=15114" TargetMode="External"/><Relationship Id="rId4" Type="http://schemas.openxmlformats.org/officeDocument/2006/relationships/hyperlink" Target="http://www.google.com/support/groups/" TargetMode="External"/><Relationship Id="rId9" Type="http://schemas.openxmlformats.org/officeDocument/2006/relationships/hyperlink" Target="http://code.google.com/intl/fr-F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5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blogger.com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wmf"/><Relationship Id="rId2" Type="http://schemas.openxmlformats.org/officeDocument/2006/relationships/hyperlink" Target="https://www.google.com/calendar/renderOnl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53048" y="359898"/>
            <a:ext cx="7406640" cy="1472184"/>
          </a:xfrm>
        </p:spPr>
        <p:txBody>
          <a:bodyPr anchor="t">
            <a:noAutofit/>
          </a:bodyPr>
          <a:lstStyle/>
          <a:p>
            <a:pPr algn="ctr"/>
            <a:r>
              <a:rPr lang="fr-FR" sz="6000" b="1" dirty="0" smtClean="0"/>
              <a:t>Gérer un projet sur</a:t>
            </a:r>
            <a:endParaRPr lang="fr-FR" sz="6000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32560" y="6309320"/>
            <a:ext cx="7406640" cy="548680"/>
          </a:xfrm>
        </p:spPr>
        <p:txBody>
          <a:bodyPr anchor="b">
            <a:normAutofit/>
          </a:bodyPr>
          <a:lstStyle/>
          <a:p>
            <a:pPr algn="ctr"/>
            <a:r>
              <a:rPr lang="fr-FR" sz="2400" b="1" dirty="0" err="1" smtClean="0"/>
              <a:t>Xposé</a:t>
            </a:r>
            <a:r>
              <a:rPr lang="fr-FR" sz="2400" b="1" dirty="0" smtClean="0"/>
              <a:t> I2000 – Norbert Martin</a:t>
            </a:r>
            <a:endParaRPr lang="fr-FR" sz="2400" b="1" dirty="0"/>
          </a:p>
        </p:txBody>
      </p:sp>
      <p:pic>
        <p:nvPicPr>
          <p:cNvPr id="1026" name="Picture 2" descr="D:\Documents\Travail\Inge_2000\IR3\_Xposé\logo_goo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69337"/>
            <a:ext cx="4392488" cy="1618006"/>
          </a:xfrm>
          <a:prstGeom prst="rect">
            <a:avLst/>
          </a:prstGeom>
          <a:noFill/>
        </p:spPr>
      </p:pic>
      <p:pic>
        <p:nvPicPr>
          <p:cNvPr id="1027" name="Picture 3" descr="D:\Documents\Travail\Inge_2000\IR3\_Xposé\img\logo_si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280" y="4666420"/>
            <a:ext cx="694868" cy="69859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028" name="Picture 4" descr="D:\Documents\Travail\Inge_2000\IR3\_Xposé\img\cod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982" y="4687514"/>
            <a:ext cx="677505" cy="67750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031" name="Picture 7" descr="D:\Documents\Travail\Inge_2000\IR3\_Xposé\img\logo_doc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3001" y="4606967"/>
            <a:ext cx="758052" cy="75805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032" name="Picture 8" descr="D:\Documents\Travail\Inge_2000\IR3\_Xposé\img\logo_g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81128"/>
            <a:ext cx="783891" cy="78389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Picture 10" descr="D:\Documents\Travail\Inge_2000\IR3\_Xposé\img\logo_grou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4742" y="4649987"/>
            <a:ext cx="715032" cy="71503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7" name="Picture 11" descr="D:\Documents\Travail\Inge_2000\IR3\_Xposé\img\logo_gtal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2375" y="4644939"/>
            <a:ext cx="720080" cy="72008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8" name="Picture 12" descr="D:\Documents\Travail\Inge_2000\IR3\_Xposé\img\logo_agend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5682" y="4716947"/>
            <a:ext cx="648072" cy="64807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b="1" dirty="0" smtClean="0"/>
              <a:t>Multiples</a:t>
            </a:r>
            <a:r>
              <a:rPr lang="fr-FR" b="1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agendas</a:t>
            </a:r>
          </a:p>
          <a:p>
            <a:pPr lvl="1"/>
            <a:r>
              <a:rPr lang="fr-FR" dirty="0" smtClean="0"/>
              <a:t>Supporte le </a:t>
            </a:r>
            <a:r>
              <a:rPr lang="fr-FR" b="1" dirty="0" smtClean="0"/>
              <a:t>décalage horaire</a:t>
            </a:r>
          </a:p>
          <a:p>
            <a:pPr lvl="1"/>
            <a:r>
              <a:rPr lang="fr-FR" b="1" dirty="0" smtClean="0"/>
              <a:t>Liste</a:t>
            </a:r>
            <a:r>
              <a:rPr lang="fr-FR" dirty="0" smtClean="0"/>
              <a:t> des tâches</a:t>
            </a:r>
            <a:endParaRPr lang="fr-FR" b="1" dirty="0" smtClean="0"/>
          </a:p>
          <a:p>
            <a:pPr lvl="1"/>
            <a:r>
              <a:rPr lang="fr-FR" b="1" dirty="0" smtClean="0"/>
              <a:t>Notifications </a:t>
            </a:r>
            <a:r>
              <a:rPr lang="fr-FR" dirty="0" smtClean="0"/>
              <a:t>et</a:t>
            </a:r>
            <a:r>
              <a:rPr lang="fr-FR" b="1" dirty="0" smtClean="0"/>
              <a:t> récapitulatifs</a:t>
            </a:r>
          </a:p>
          <a:p>
            <a:pPr lvl="1"/>
            <a:r>
              <a:rPr lang="fr-FR" dirty="0" smtClean="0"/>
              <a:t>Accessible </a:t>
            </a:r>
            <a:r>
              <a:rPr lang="fr-FR" b="1" dirty="0" smtClean="0"/>
              <a:t>hors ligne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Visibilité des disponibilités</a:t>
            </a:r>
          </a:p>
          <a:p>
            <a:pPr lvl="1"/>
            <a:r>
              <a:rPr lang="fr-FR" dirty="0" smtClean="0"/>
              <a:t>Hors ligne limité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Google Agenda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grpSp>
        <p:nvGrpSpPr>
          <p:cNvPr id="3" name="Groupe 7"/>
          <p:cNvGrpSpPr/>
          <p:nvPr/>
        </p:nvGrpSpPr>
        <p:grpSpPr>
          <a:xfrm rot="16200000">
            <a:off x="-1431950" y="4104357"/>
            <a:ext cx="3888553" cy="665630"/>
            <a:chOff x="432046" y="761079"/>
            <a:chExt cx="2736425" cy="665630"/>
          </a:xfrm>
        </p:grpSpPr>
        <p:sp>
          <p:nvSpPr>
            <p:cNvPr id="9" name="Chevron 8"/>
            <p:cNvSpPr/>
            <p:nvPr/>
          </p:nvSpPr>
          <p:spPr>
            <a:xfrm>
              <a:off x="432046" y="761079"/>
              <a:ext cx="2736425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365288"/>
                <a:satOff val="-1730"/>
                <a:lumOff val="-745"/>
                <a:alphaOff val="0"/>
              </a:schemeClr>
            </a:fillRef>
            <a:effectRef idx="0">
              <a:schemeClr val="accent3">
                <a:hueOff val="-3365288"/>
                <a:satOff val="-1730"/>
                <a:lumOff val="-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764861" y="761079"/>
              <a:ext cx="2070795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2 - Planification</a:t>
              </a:r>
              <a:endParaRPr lang="fr-FR" sz="2400" b="1" kern="1200" dirty="0"/>
            </a:p>
          </p:txBody>
        </p:sp>
      </p:grpSp>
      <p:pic>
        <p:nvPicPr>
          <p:cNvPr id="19" name="Picture 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05064"/>
            <a:ext cx="1091910" cy="1036353"/>
          </a:xfrm>
          <a:prstGeom prst="rect">
            <a:avLst/>
          </a:prstGeom>
          <a:noFill/>
        </p:spPr>
      </p:pic>
      <p:pic>
        <p:nvPicPr>
          <p:cNvPr id="20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229200"/>
            <a:ext cx="962971" cy="1019473"/>
          </a:xfrm>
          <a:prstGeom prst="rect">
            <a:avLst/>
          </a:prstGeom>
          <a:noFill/>
        </p:spPr>
      </p:pic>
      <p:pic>
        <p:nvPicPr>
          <p:cNvPr id="21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852936"/>
            <a:ext cx="1245429" cy="1050444"/>
          </a:xfrm>
          <a:prstGeom prst="rect">
            <a:avLst/>
          </a:prstGeom>
          <a:noFill/>
        </p:spPr>
      </p:pic>
      <p:pic>
        <p:nvPicPr>
          <p:cNvPr id="13" name="Picture 12" descr="D:\Documents\Travail\Inge_2000\IR3\_Xposé\img\logo_agend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60648"/>
            <a:ext cx="648072" cy="648072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manque-t-il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Agenda</a:t>
            </a:r>
          </a:p>
          <a:p>
            <a:pPr lvl="1"/>
            <a:r>
              <a:rPr lang="fr-FR" dirty="0" smtClean="0"/>
              <a:t>Hors ligne riche et sécurisé</a:t>
            </a:r>
          </a:p>
          <a:p>
            <a:endParaRPr lang="fr-FR" dirty="0" smtClean="0"/>
          </a:p>
          <a:p>
            <a:r>
              <a:rPr lang="fr-FR" dirty="0" smtClean="0"/>
              <a:t>Outil de type « Gantt »</a:t>
            </a:r>
          </a:p>
          <a:p>
            <a:pPr lvl="1"/>
            <a:r>
              <a:rPr lang="fr-FR" dirty="0" smtClean="0"/>
              <a:t>Logiciels gratuits 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6" name="Groupe 7"/>
          <p:cNvGrpSpPr/>
          <p:nvPr/>
        </p:nvGrpSpPr>
        <p:grpSpPr>
          <a:xfrm rot="16200000">
            <a:off x="-1431950" y="4104357"/>
            <a:ext cx="3888553" cy="665630"/>
            <a:chOff x="432046" y="761079"/>
            <a:chExt cx="2736425" cy="665630"/>
          </a:xfrm>
        </p:grpSpPr>
        <p:sp>
          <p:nvSpPr>
            <p:cNvPr id="8" name="Chevron 7"/>
            <p:cNvSpPr/>
            <p:nvPr/>
          </p:nvSpPr>
          <p:spPr>
            <a:xfrm>
              <a:off x="432046" y="761079"/>
              <a:ext cx="2736425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365288"/>
                <a:satOff val="-1730"/>
                <a:lumOff val="-745"/>
                <a:alphaOff val="0"/>
              </a:schemeClr>
            </a:fillRef>
            <a:effectRef idx="0">
              <a:schemeClr val="accent3">
                <a:hueOff val="-3365288"/>
                <a:satOff val="-1730"/>
                <a:lumOff val="-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764861" y="761079"/>
              <a:ext cx="2070795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2 - Planification</a:t>
              </a:r>
              <a:endParaRPr lang="fr-FR" sz="2400" b="1" kern="1200" dirty="0"/>
            </a:p>
          </p:txBody>
        </p:sp>
      </p:grpSp>
      <p:pic>
        <p:nvPicPr>
          <p:cNvPr id="18441" name="Picture 9" descr="C:\Users\Norbert\AppData\Local\Microsoft\Windows\Temporary Internet Files\Content.IE5\7SZJMA5G\MC9003835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3861048"/>
            <a:ext cx="1656184" cy="2270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7884368" y="607777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Users\Norbert\AppData\Local\Microsoft\Windows\Temporary Internet Files\Content.IE5\KZ3AP2OZ\MC900391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005064"/>
            <a:ext cx="1138271" cy="2144717"/>
          </a:xfrm>
          <a:prstGeom prst="rect">
            <a:avLst/>
          </a:prstGeom>
          <a:noFill/>
        </p:spPr>
      </p:pic>
      <p:graphicFrame>
        <p:nvGraphicFramePr>
          <p:cNvPr id="11" name="Espace réservé du contenu 39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7416824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 rot="16200000">
            <a:off x="-1431889" y="4104297"/>
            <a:ext cx="3888432" cy="665630"/>
            <a:chOff x="432046" y="2260"/>
            <a:chExt cx="3648256" cy="665630"/>
          </a:xfrm>
        </p:grpSpPr>
        <p:sp>
          <p:nvSpPr>
            <p:cNvPr id="13" name="Chevron 12"/>
            <p:cNvSpPr/>
            <p:nvPr/>
          </p:nvSpPr>
          <p:spPr>
            <a:xfrm>
              <a:off x="432046" y="2260"/>
              <a:ext cx="364825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764861" y="2260"/>
              <a:ext cx="298262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1 </a:t>
              </a:r>
              <a:r>
                <a:rPr lang="fr-FR" sz="2400" b="1" dirty="0" smtClean="0"/>
                <a:t>- Introduction</a:t>
              </a:r>
            </a:p>
          </p:txBody>
        </p:sp>
      </p:grpSp>
      <p:pic>
        <p:nvPicPr>
          <p:cNvPr id="17" name="Picture 8" descr="D:\Documents\Travail\Inge_2000\IR3\_Xposé\img\logo_gmai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2592288" cy="25922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Gmail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dirty="0" smtClean="0"/>
              <a:t>Filtres et </a:t>
            </a:r>
            <a:r>
              <a:rPr lang="fr-FR" b="1" dirty="0" smtClean="0"/>
              <a:t>libellés</a:t>
            </a:r>
          </a:p>
          <a:p>
            <a:pPr lvl="1"/>
            <a:r>
              <a:rPr lang="fr-FR" dirty="0" smtClean="0"/>
              <a:t>Accessible hors ligne, </a:t>
            </a:r>
            <a:r>
              <a:rPr lang="fr-FR" b="1" dirty="0" smtClean="0"/>
              <a:t>POP &amp; IMAP</a:t>
            </a:r>
          </a:p>
          <a:p>
            <a:pPr lvl="1"/>
            <a:r>
              <a:rPr lang="fr-FR" dirty="0" smtClean="0"/>
              <a:t>Boite </a:t>
            </a:r>
            <a:r>
              <a:rPr lang="fr-FR" b="1" dirty="0" smtClean="0"/>
              <a:t>prioritaire, archivage </a:t>
            </a:r>
            <a:r>
              <a:rPr lang="fr-FR" dirty="0" smtClean="0"/>
              <a:t>et</a:t>
            </a:r>
            <a:r>
              <a:rPr lang="fr-FR" b="1" dirty="0" smtClean="0"/>
              <a:t> recherche</a:t>
            </a:r>
          </a:p>
          <a:p>
            <a:pPr lvl="1"/>
            <a:r>
              <a:rPr lang="fr-FR" b="1" dirty="0" smtClean="0"/>
              <a:t>Annulation</a:t>
            </a:r>
            <a:r>
              <a:rPr lang="fr-FR" dirty="0" smtClean="0"/>
              <a:t> envoi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Taille PJ : 25Mo</a:t>
            </a:r>
          </a:p>
          <a:p>
            <a:pPr lvl="1"/>
            <a:r>
              <a:rPr lang="fr-FR" dirty="0" smtClean="0"/>
              <a:t>Taille boite : 7Go</a:t>
            </a:r>
          </a:p>
          <a:p>
            <a:pPr lvl="1"/>
            <a:r>
              <a:rPr lang="fr-FR" dirty="0" smtClean="0"/>
              <a:t>Pas de dossiers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 rot="16200000">
            <a:off x="-1473944" y="4074344"/>
            <a:ext cx="3972542" cy="665630"/>
            <a:chOff x="432046" y="1519898"/>
            <a:chExt cx="2748406" cy="665630"/>
          </a:xfrm>
        </p:grpSpPr>
        <p:sp>
          <p:nvSpPr>
            <p:cNvPr id="10" name="Chevron 9"/>
            <p:cNvSpPr/>
            <p:nvPr/>
          </p:nvSpPr>
          <p:spPr>
            <a:xfrm>
              <a:off x="432046" y="1519898"/>
              <a:ext cx="274840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730576"/>
                <a:satOff val="-3461"/>
                <a:lumOff val="-1490"/>
                <a:alphaOff val="0"/>
              </a:schemeClr>
            </a:fillRef>
            <a:effectRef idx="0">
              <a:schemeClr val="accent3">
                <a:hueOff val="-6730576"/>
                <a:satOff val="-3461"/>
                <a:lumOff val="-1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764861" y="1519898"/>
              <a:ext cx="208277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3 - Communication</a:t>
              </a:r>
              <a:endParaRPr lang="fr-FR" sz="2000" kern="1200" dirty="0"/>
            </a:p>
          </p:txBody>
        </p:sp>
      </p:grpSp>
      <p:pic>
        <p:nvPicPr>
          <p:cNvPr id="15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725144"/>
            <a:ext cx="1245429" cy="1050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2948E-6 L 0.35452 -0.450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2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D:\Documents\Travail\Inge_2000\IR3\_Xposé\img\logo_gtal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72816"/>
            <a:ext cx="2664296" cy="266429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Gtalk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dirty="0" smtClean="0"/>
              <a:t>Sur le </a:t>
            </a:r>
            <a:r>
              <a:rPr lang="fr-FR" b="1" dirty="0" smtClean="0"/>
              <a:t>web</a:t>
            </a:r>
            <a:r>
              <a:rPr lang="fr-FR" dirty="0" smtClean="0"/>
              <a:t> ou en </a:t>
            </a:r>
            <a:r>
              <a:rPr lang="fr-FR" b="1" dirty="0" smtClean="0"/>
              <a:t>local</a:t>
            </a:r>
          </a:p>
          <a:p>
            <a:pPr lvl="1"/>
            <a:r>
              <a:rPr lang="fr-FR" dirty="0" smtClean="0"/>
              <a:t>Discussion </a:t>
            </a:r>
            <a:r>
              <a:rPr lang="fr-FR" b="1" dirty="0" smtClean="0"/>
              <a:t>instantanée </a:t>
            </a:r>
            <a:r>
              <a:rPr lang="fr-FR" dirty="0" smtClean="0"/>
              <a:t>et </a:t>
            </a:r>
            <a:r>
              <a:rPr lang="fr-FR" b="1" dirty="0" smtClean="0"/>
              <a:t>groupe</a:t>
            </a:r>
          </a:p>
          <a:p>
            <a:pPr lvl="1"/>
            <a:r>
              <a:rPr lang="fr-FR" dirty="0" smtClean="0"/>
              <a:t>Historique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Qualité son/vidéo médiocre</a:t>
            </a:r>
          </a:p>
          <a:p>
            <a:pPr lvl="1"/>
            <a:r>
              <a:rPr lang="fr-FR" dirty="0" smtClean="0"/>
              <a:t>Vidéo uniquement sur le web</a:t>
            </a:r>
          </a:p>
        </p:txBody>
      </p:sp>
      <p:grpSp>
        <p:nvGrpSpPr>
          <p:cNvPr id="8" name="Groupe 7"/>
          <p:cNvGrpSpPr/>
          <p:nvPr/>
        </p:nvGrpSpPr>
        <p:grpSpPr>
          <a:xfrm rot="16200000">
            <a:off x="-1473944" y="4074344"/>
            <a:ext cx="3972542" cy="665630"/>
            <a:chOff x="432046" y="1519898"/>
            <a:chExt cx="2748406" cy="665630"/>
          </a:xfrm>
        </p:grpSpPr>
        <p:sp>
          <p:nvSpPr>
            <p:cNvPr id="9" name="Chevron 8"/>
            <p:cNvSpPr/>
            <p:nvPr/>
          </p:nvSpPr>
          <p:spPr>
            <a:xfrm>
              <a:off x="432046" y="1519898"/>
              <a:ext cx="274840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730576"/>
                <a:satOff val="-3461"/>
                <a:lumOff val="-1490"/>
                <a:alphaOff val="0"/>
              </a:schemeClr>
            </a:fillRef>
            <a:effectRef idx="0">
              <a:schemeClr val="accent3">
                <a:hueOff val="-6730576"/>
                <a:satOff val="-3461"/>
                <a:lumOff val="-1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764861" y="1519898"/>
              <a:ext cx="208277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3 - Communication</a:t>
              </a:r>
              <a:endParaRPr lang="fr-FR" sz="2000" kern="1200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33526E-6 L 0.33472 -0.477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2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manque-t-il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Gmail</a:t>
            </a:r>
            <a:endParaRPr lang="fr-FR" dirty="0" smtClean="0"/>
          </a:p>
          <a:p>
            <a:pPr lvl="1"/>
            <a:r>
              <a:rPr lang="fr-FR" dirty="0" smtClean="0"/>
              <a:t>Rien d’évident</a:t>
            </a:r>
          </a:p>
          <a:p>
            <a:endParaRPr lang="fr-FR" dirty="0" smtClean="0"/>
          </a:p>
          <a:p>
            <a:r>
              <a:rPr lang="fr-FR" dirty="0" err="1" smtClean="0"/>
              <a:t>Gtalk</a:t>
            </a:r>
            <a:endParaRPr lang="fr-FR" dirty="0" smtClean="0"/>
          </a:p>
          <a:p>
            <a:pPr lvl="1"/>
            <a:r>
              <a:rPr lang="fr-FR" dirty="0" smtClean="0"/>
              <a:t>Plus pro et performant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Visioconférence</a:t>
            </a:r>
          </a:p>
          <a:p>
            <a:pPr lvl="1"/>
            <a:r>
              <a:rPr lang="fr-FR" dirty="0" smtClean="0"/>
              <a:t>Labo Google</a:t>
            </a:r>
          </a:p>
          <a:p>
            <a:pPr lvl="1"/>
            <a:r>
              <a:rPr lang="fr-FR" dirty="0" err="1" smtClean="0"/>
              <a:t>Skype</a:t>
            </a:r>
            <a:endParaRPr lang="fr-FR" dirty="0" smtClean="0"/>
          </a:p>
        </p:txBody>
      </p:sp>
      <p:grpSp>
        <p:nvGrpSpPr>
          <p:cNvPr id="6" name="Groupe 5"/>
          <p:cNvGrpSpPr/>
          <p:nvPr/>
        </p:nvGrpSpPr>
        <p:grpSpPr>
          <a:xfrm rot="16200000">
            <a:off x="-1473944" y="4074344"/>
            <a:ext cx="3972542" cy="665630"/>
            <a:chOff x="432046" y="1519898"/>
            <a:chExt cx="2748406" cy="665630"/>
          </a:xfrm>
        </p:grpSpPr>
        <p:sp>
          <p:nvSpPr>
            <p:cNvPr id="8" name="Chevron 7"/>
            <p:cNvSpPr/>
            <p:nvPr/>
          </p:nvSpPr>
          <p:spPr>
            <a:xfrm>
              <a:off x="432046" y="1519898"/>
              <a:ext cx="274840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730576"/>
                <a:satOff val="-3461"/>
                <a:lumOff val="-1490"/>
                <a:alphaOff val="0"/>
              </a:schemeClr>
            </a:fillRef>
            <a:effectRef idx="0">
              <a:schemeClr val="accent3">
                <a:hueOff val="-6730576"/>
                <a:satOff val="-3461"/>
                <a:lumOff val="-1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764861" y="1519898"/>
              <a:ext cx="208277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3 - Communication</a:t>
              </a:r>
              <a:endParaRPr lang="fr-FR" sz="2000" kern="1200" dirty="0"/>
            </a:p>
          </p:txBody>
        </p:sp>
      </p:grpSp>
      <p:pic>
        <p:nvPicPr>
          <p:cNvPr id="10" name="Picture 9" descr="C:\Users\Norbert\AppData\Local\Microsoft\Windows\Temporary Internet Files\Content.IE5\7SZJMA5G\MC9003835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3861048"/>
            <a:ext cx="1656184" cy="2270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8" name="Picture 50" descr="C:\Users\Norbert\AppData\Local\Microsoft\Windows\Temporary Internet Files\Content.IE5\KZ3AP2OZ\MC9003835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149080"/>
            <a:ext cx="1440160" cy="193792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536655" y="6014992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Espace réservé du contenu 39"/>
          <p:cNvGraphicFramePr>
            <a:graphicFrameLocks/>
          </p:cNvGraphicFramePr>
          <p:nvPr/>
        </p:nvGraphicFramePr>
        <p:xfrm>
          <a:off x="395536" y="1412776"/>
          <a:ext cx="7416824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 rot="16200000">
            <a:off x="-1479978" y="4080378"/>
            <a:ext cx="3984610" cy="665630"/>
            <a:chOff x="432046" y="2278718"/>
            <a:chExt cx="2688466" cy="665630"/>
          </a:xfrm>
        </p:grpSpPr>
        <p:sp>
          <p:nvSpPr>
            <p:cNvPr id="11" name="Chevron 10"/>
            <p:cNvSpPr/>
            <p:nvPr/>
          </p:nvSpPr>
          <p:spPr>
            <a:xfrm>
              <a:off x="432046" y="2278718"/>
              <a:ext cx="268846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0095863"/>
                <a:satOff val="-5191"/>
                <a:lumOff val="-2235"/>
                <a:alphaOff val="0"/>
              </a:schemeClr>
            </a:fillRef>
            <a:effectRef idx="0">
              <a:schemeClr val="accent3">
                <a:hueOff val="-10095863"/>
                <a:satOff val="-5191"/>
                <a:lumOff val="-2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764861" y="2278718"/>
              <a:ext cx="202283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4 - Centralisation</a:t>
              </a:r>
              <a:endParaRPr lang="fr-FR" sz="2400" b="1" kern="1200" dirty="0"/>
            </a:p>
          </p:txBody>
        </p:sp>
      </p:grpSp>
      <p:pic>
        <p:nvPicPr>
          <p:cNvPr id="8" name="Picture 3" descr="D:\Documents\Travail\Inge_2000\IR3\_Xposé\img\logo_sit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664296" cy="267860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Google Sites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dirty="0" smtClean="0"/>
              <a:t>Gestion de </a:t>
            </a:r>
            <a:r>
              <a:rPr lang="fr-FR" b="1" dirty="0" smtClean="0"/>
              <a:t>versions</a:t>
            </a:r>
          </a:p>
          <a:p>
            <a:pPr lvl="1"/>
            <a:r>
              <a:rPr lang="fr-FR" b="1" dirty="0" smtClean="0"/>
              <a:t>Intégration</a:t>
            </a:r>
            <a:r>
              <a:rPr lang="fr-FR" dirty="0" smtClean="0"/>
              <a:t> des autres outils</a:t>
            </a:r>
          </a:p>
          <a:p>
            <a:pPr lvl="1"/>
            <a:r>
              <a:rPr lang="fr-FR" dirty="0" smtClean="0"/>
              <a:t>Stockage de </a:t>
            </a:r>
            <a:r>
              <a:rPr lang="fr-FR" b="1" dirty="0" smtClean="0"/>
              <a:t>fichiers</a:t>
            </a:r>
          </a:p>
          <a:p>
            <a:pPr lvl="1"/>
            <a:r>
              <a:rPr lang="fr-FR" b="1" dirty="0" smtClean="0"/>
              <a:t>Tableaux prédéfinis</a:t>
            </a:r>
          </a:p>
          <a:p>
            <a:pPr lvl="1"/>
            <a:r>
              <a:rPr lang="fr-FR" b="1" dirty="0" smtClean="0"/>
              <a:t>Notifications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Format et position des tableaux</a:t>
            </a:r>
          </a:p>
          <a:p>
            <a:pPr lvl="1"/>
            <a:r>
              <a:rPr lang="fr-FR" dirty="0" smtClean="0"/>
              <a:t>Espace disponible : 100Mo</a:t>
            </a:r>
            <a:endParaRPr lang="fr-FR" dirty="0"/>
          </a:p>
        </p:txBody>
      </p:sp>
      <p:pic>
        <p:nvPicPr>
          <p:cNvPr id="13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789040"/>
            <a:ext cx="1245429" cy="1050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6647E-6 L 0.33472 -0.47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2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:\Documents\Travail\Inge_2000\IR3\_Xposé\img\logo_grou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2808312" cy="280831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dirty="0" smtClean="0"/>
              <a:t>Utilisable avec des </a:t>
            </a:r>
            <a:r>
              <a:rPr lang="fr-FR" b="1" dirty="0" smtClean="0"/>
              <a:t>e-mails</a:t>
            </a:r>
          </a:p>
          <a:p>
            <a:pPr lvl="1"/>
            <a:r>
              <a:rPr lang="fr-FR" dirty="0" smtClean="0"/>
              <a:t>Niveau </a:t>
            </a:r>
            <a:r>
              <a:rPr lang="fr-FR" b="1" dirty="0" smtClean="0"/>
              <a:t>abonnement</a:t>
            </a:r>
          </a:p>
          <a:p>
            <a:pPr lvl="1"/>
            <a:r>
              <a:rPr lang="fr-FR" b="1" dirty="0" smtClean="0"/>
              <a:t>Clôture </a:t>
            </a:r>
            <a:r>
              <a:rPr lang="fr-FR" dirty="0" smtClean="0"/>
              <a:t>sujet et </a:t>
            </a:r>
            <a:r>
              <a:rPr lang="fr-FR" b="1" dirty="0" smtClean="0"/>
              <a:t>priorisation</a:t>
            </a:r>
          </a:p>
          <a:p>
            <a:pPr lvl="1"/>
            <a:r>
              <a:rPr lang="fr-FR" dirty="0" smtClean="0"/>
              <a:t>Notification précise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Evolution du nom des sujets</a:t>
            </a:r>
          </a:p>
          <a:p>
            <a:pPr lvl="1"/>
            <a:r>
              <a:rPr lang="fr-FR" dirty="0" smtClean="0"/>
              <a:t>Pages et fichiers non stockables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Google Groups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grpSp>
        <p:nvGrpSpPr>
          <p:cNvPr id="9" name="Groupe 8"/>
          <p:cNvGrpSpPr/>
          <p:nvPr/>
        </p:nvGrpSpPr>
        <p:grpSpPr>
          <a:xfrm rot="16200000">
            <a:off x="-1479978" y="4080378"/>
            <a:ext cx="3984610" cy="665630"/>
            <a:chOff x="432046" y="2278718"/>
            <a:chExt cx="2688466" cy="665630"/>
          </a:xfrm>
        </p:grpSpPr>
        <p:sp>
          <p:nvSpPr>
            <p:cNvPr id="11" name="Chevron 10"/>
            <p:cNvSpPr/>
            <p:nvPr/>
          </p:nvSpPr>
          <p:spPr>
            <a:xfrm>
              <a:off x="432046" y="2278718"/>
              <a:ext cx="268846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0095863"/>
                <a:satOff val="-5191"/>
                <a:lumOff val="-2235"/>
                <a:alphaOff val="0"/>
              </a:schemeClr>
            </a:fillRef>
            <a:effectRef idx="0">
              <a:schemeClr val="accent3">
                <a:hueOff val="-10095863"/>
                <a:satOff val="-5191"/>
                <a:lumOff val="-2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764861" y="2278718"/>
              <a:ext cx="202283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4 - Centralisation</a:t>
              </a:r>
              <a:endParaRPr lang="fr-FR" sz="2400" b="1" kern="1200" dirty="0"/>
            </a:p>
          </p:txBody>
        </p:sp>
      </p:grpSp>
      <p:pic>
        <p:nvPicPr>
          <p:cNvPr id="14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789040"/>
            <a:ext cx="1245429" cy="1050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7283E-6 L 0.31892 -0.466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manque-t-il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Sites</a:t>
            </a:r>
          </a:p>
          <a:p>
            <a:pPr lvl="1"/>
            <a:r>
              <a:rPr lang="fr-FR" dirty="0" smtClean="0"/>
              <a:t>Personnalisation des tailles de tableaux</a:t>
            </a:r>
          </a:p>
          <a:p>
            <a:endParaRPr lang="fr-FR" dirty="0" smtClean="0"/>
          </a:p>
          <a:p>
            <a:r>
              <a:rPr lang="fr-FR" dirty="0" smtClean="0"/>
              <a:t>Groups</a:t>
            </a:r>
          </a:p>
          <a:p>
            <a:pPr lvl="1"/>
            <a:r>
              <a:rPr lang="fr-FR" dirty="0" smtClean="0"/>
              <a:t>Rien d’évident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Stockage</a:t>
            </a:r>
          </a:p>
          <a:p>
            <a:pPr lvl="1"/>
            <a:r>
              <a:rPr lang="fr-FR" dirty="0" smtClean="0"/>
              <a:t>Zone de stockage franche</a:t>
            </a:r>
          </a:p>
        </p:txBody>
      </p:sp>
      <p:grpSp>
        <p:nvGrpSpPr>
          <p:cNvPr id="6" name="Groupe 5"/>
          <p:cNvGrpSpPr/>
          <p:nvPr/>
        </p:nvGrpSpPr>
        <p:grpSpPr>
          <a:xfrm rot="16200000">
            <a:off x="-1479978" y="4080378"/>
            <a:ext cx="3984610" cy="665630"/>
            <a:chOff x="432046" y="2278718"/>
            <a:chExt cx="2688466" cy="665630"/>
          </a:xfrm>
        </p:grpSpPr>
        <p:sp>
          <p:nvSpPr>
            <p:cNvPr id="8" name="Chevron 7"/>
            <p:cNvSpPr/>
            <p:nvPr/>
          </p:nvSpPr>
          <p:spPr>
            <a:xfrm>
              <a:off x="432046" y="2278718"/>
              <a:ext cx="268846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0095863"/>
                <a:satOff val="-5191"/>
                <a:lumOff val="-2235"/>
                <a:alphaOff val="0"/>
              </a:schemeClr>
            </a:fillRef>
            <a:effectRef idx="0">
              <a:schemeClr val="accent3">
                <a:hueOff val="-10095863"/>
                <a:satOff val="-5191"/>
                <a:lumOff val="-2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764861" y="2278718"/>
              <a:ext cx="202283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4 - Centralisation</a:t>
              </a:r>
              <a:endParaRPr lang="fr-FR" sz="2400" b="1" kern="1200" dirty="0"/>
            </a:p>
          </p:txBody>
        </p:sp>
      </p:grpSp>
      <p:pic>
        <p:nvPicPr>
          <p:cNvPr id="10" name="Picture 9" descr="C:\Users\Norbert\AppData\Local\Microsoft\Windows\Temporary Internet Files\Content.IE5\7SZJMA5G\MC9003835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3861048"/>
            <a:ext cx="1656184" cy="2270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graphicFrame>
        <p:nvGraphicFramePr>
          <p:cNvPr id="40" name="Espace réservé du contenu 39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7416824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Xposé</a:t>
            </a:r>
            <a:r>
              <a:rPr lang="fr-BE" dirty="0" smtClean="0"/>
              <a:t> I2000 - Norbert Martin</a:t>
            </a:r>
            <a:endParaRPr lang="fr-BE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8028384" y="609329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min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Users\Norbert\AppData\Local\Microsoft\Windows\Temporary Internet Files\Content.IE5\KZ3AP2OZ\MC900391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4020587"/>
            <a:ext cx="1138271" cy="21447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7464647" y="608700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Norbert\AppData\Local\Microsoft\Windows\Temporary Internet Files\Content.IE5\9MQX2DP8\MC9003891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365104"/>
            <a:ext cx="1728192" cy="1805706"/>
          </a:xfrm>
          <a:prstGeom prst="rect">
            <a:avLst/>
          </a:prstGeom>
          <a:noFill/>
        </p:spPr>
      </p:pic>
      <p:graphicFrame>
        <p:nvGraphicFramePr>
          <p:cNvPr id="11" name="Espace réservé du contenu 39"/>
          <p:cNvGraphicFramePr>
            <a:graphicFrameLocks/>
          </p:cNvGraphicFramePr>
          <p:nvPr/>
        </p:nvGraphicFramePr>
        <p:xfrm>
          <a:off x="395536" y="1412776"/>
          <a:ext cx="7416824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 rot="16200000">
            <a:off x="-1479978" y="4080378"/>
            <a:ext cx="3984610" cy="665630"/>
            <a:chOff x="432046" y="3037537"/>
            <a:chExt cx="2688466" cy="665630"/>
          </a:xfrm>
        </p:grpSpPr>
        <p:sp>
          <p:nvSpPr>
            <p:cNvPr id="12" name="Chevron 11"/>
            <p:cNvSpPr/>
            <p:nvPr/>
          </p:nvSpPr>
          <p:spPr>
            <a:xfrm>
              <a:off x="432046" y="3037537"/>
              <a:ext cx="268846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461151"/>
                <a:satOff val="-6922"/>
                <a:lumOff val="-2980"/>
                <a:alphaOff val="0"/>
              </a:schemeClr>
            </a:fillRef>
            <a:effectRef idx="0">
              <a:schemeClr val="accent3">
                <a:hueOff val="-13461151"/>
                <a:satOff val="-6922"/>
                <a:lumOff val="-2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764861" y="3037537"/>
              <a:ext cx="202283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5 - Collaboration</a:t>
              </a:r>
              <a:endParaRPr lang="fr-FR" sz="2400" b="1" kern="1200" dirty="0"/>
            </a:p>
          </p:txBody>
        </p:sp>
      </p:grpSp>
      <p:pic>
        <p:nvPicPr>
          <p:cNvPr id="11" name="Picture 7" descr="D:\Documents\Travail\Inge_2000\IR3\_Xposé\img\logo_doc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2770340" cy="277034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Google Docs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dirty="0" smtClean="0"/>
              <a:t>Edition </a:t>
            </a:r>
            <a:r>
              <a:rPr lang="fr-FR" b="1" dirty="0" smtClean="0"/>
              <a:t>simultanée</a:t>
            </a:r>
          </a:p>
          <a:p>
            <a:pPr lvl="1"/>
            <a:r>
              <a:rPr lang="fr-FR" dirty="0" smtClean="0"/>
              <a:t>Gestion de </a:t>
            </a:r>
            <a:r>
              <a:rPr lang="fr-FR" b="1" dirty="0" smtClean="0"/>
              <a:t>versions</a:t>
            </a:r>
          </a:p>
          <a:p>
            <a:pPr lvl="1"/>
            <a:r>
              <a:rPr lang="fr-FR" b="1" dirty="0" smtClean="0"/>
              <a:t>Discussion</a:t>
            </a:r>
            <a:r>
              <a:rPr lang="fr-FR" dirty="0" smtClean="0"/>
              <a:t> entre collaborateurs</a:t>
            </a:r>
          </a:p>
          <a:p>
            <a:pPr lvl="1"/>
            <a:r>
              <a:rPr lang="fr-FR" dirty="0" smtClean="0"/>
              <a:t>Documents </a:t>
            </a:r>
            <a:r>
              <a:rPr lang="fr-FR" b="1" dirty="0" smtClean="0"/>
              <a:t>variés</a:t>
            </a:r>
          </a:p>
          <a:p>
            <a:pPr lvl="1"/>
            <a:r>
              <a:rPr lang="fr-FR" b="1" dirty="0" smtClean="0"/>
              <a:t>Export, traduction, import OCR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Styles du document</a:t>
            </a:r>
            <a:endParaRPr lang="fr-FR" dirty="0" smtClean="0">
              <a:solidFill>
                <a:schemeClr val="accent3"/>
              </a:solidFill>
            </a:endParaRPr>
          </a:p>
          <a:p>
            <a:pPr lvl="1"/>
            <a:r>
              <a:rPr lang="fr-FR" dirty="0" smtClean="0"/>
              <a:t>Bugs sous IE</a:t>
            </a:r>
          </a:p>
          <a:p>
            <a:pPr lvl="1"/>
            <a:r>
              <a:rPr lang="fr-FR" dirty="0" smtClean="0"/>
              <a:t>Espace import : 1024Mo</a:t>
            </a:r>
          </a:p>
        </p:txBody>
      </p:sp>
      <p:pic>
        <p:nvPicPr>
          <p:cNvPr id="14" name="Picture 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05064"/>
            <a:ext cx="1091910" cy="1036353"/>
          </a:xfrm>
          <a:prstGeom prst="rect">
            <a:avLst/>
          </a:prstGeom>
          <a:noFill/>
        </p:spPr>
      </p:pic>
      <p:pic>
        <p:nvPicPr>
          <p:cNvPr id="15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229200"/>
            <a:ext cx="962971" cy="1019473"/>
          </a:xfrm>
          <a:prstGeom prst="rect">
            <a:avLst/>
          </a:prstGeom>
          <a:noFill/>
        </p:spPr>
      </p:pic>
      <p:pic>
        <p:nvPicPr>
          <p:cNvPr id="16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852936"/>
            <a:ext cx="1245429" cy="1050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3064E-6 L 0.329 -0.463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Documents\Travail\Inge_2000\IR3\_Xposé\img\code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2736304" cy="273631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Google Code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b="1" dirty="0" smtClean="0"/>
              <a:t>Subversion</a:t>
            </a:r>
            <a:r>
              <a:rPr lang="fr-FR" dirty="0" smtClean="0"/>
              <a:t> ou </a:t>
            </a:r>
            <a:r>
              <a:rPr lang="fr-FR" b="1" dirty="0" err="1" smtClean="0"/>
              <a:t>Mercurial</a:t>
            </a:r>
            <a:endParaRPr lang="fr-FR" b="1" dirty="0" smtClean="0"/>
          </a:p>
          <a:p>
            <a:pPr lvl="1"/>
            <a:r>
              <a:rPr lang="fr-FR" dirty="0" smtClean="0"/>
              <a:t>Ouverture revue de code</a:t>
            </a:r>
          </a:p>
          <a:p>
            <a:pPr lvl="1"/>
            <a:r>
              <a:rPr lang="fr-FR" dirty="0" smtClean="0"/>
              <a:t>Wiki, </a:t>
            </a:r>
            <a:r>
              <a:rPr lang="fr-FR" b="1" dirty="0" smtClean="0"/>
              <a:t>issues</a:t>
            </a:r>
            <a:r>
              <a:rPr lang="fr-FR" dirty="0" smtClean="0"/>
              <a:t>, </a:t>
            </a:r>
            <a:r>
              <a:rPr lang="fr-FR" dirty="0" err="1" smtClean="0"/>
              <a:t>downloads</a:t>
            </a:r>
            <a:endParaRPr lang="fr-FR" dirty="0" smtClean="0"/>
          </a:p>
          <a:p>
            <a:pPr lvl="1"/>
            <a:r>
              <a:rPr lang="fr-FR" b="1" dirty="0" smtClean="0"/>
              <a:t>Mot de passe </a:t>
            </a:r>
            <a:r>
              <a:rPr lang="fr-FR" dirty="0" smtClean="0"/>
              <a:t>spécifique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Espace code : 2048Mo </a:t>
            </a:r>
          </a:p>
          <a:p>
            <a:pPr lvl="1"/>
            <a:r>
              <a:rPr lang="fr-FR" dirty="0" smtClean="0"/>
              <a:t>Espace fichier : 2048Mo </a:t>
            </a:r>
          </a:p>
          <a:p>
            <a:pPr lvl="1"/>
            <a:r>
              <a:rPr lang="fr-FR" dirty="0" smtClean="0"/>
              <a:t>Espace suivi bugs : 50Mo</a:t>
            </a:r>
          </a:p>
          <a:p>
            <a:pPr lvl="1"/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 rot="16200000">
            <a:off x="-1479978" y="4080378"/>
            <a:ext cx="3984610" cy="665630"/>
            <a:chOff x="432046" y="3037537"/>
            <a:chExt cx="2688466" cy="665630"/>
          </a:xfrm>
        </p:grpSpPr>
        <p:sp>
          <p:nvSpPr>
            <p:cNvPr id="11" name="Chevron 10"/>
            <p:cNvSpPr/>
            <p:nvPr/>
          </p:nvSpPr>
          <p:spPr>
            <a:xfrm>
              <a:off x="432046" y="3037537"/>
              <a:ext cx="268846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461151"/>
                <a:satOff val="-6922"/>
                <a:lumOff val="-2980"/>
                <a:alphaOff val="0"/>
              </a:schemeClr>
            </a:fillRef>
            <a:effectRef idx="0">
              <a:schemeClr val="accent3">
                <a:hueOff val="-13461151"/>
                <a:satOff val="-6922"/>
                <a:lumOff val="-2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764861" y="3037537"/>
              <a:ext cx="202283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5 - Collaboration</a:t>
              </a:r>
              <a:endParaRPr lang="fr-FR" sz="2400" b="1" kern="1200" dirty="0"/>
            </a:p>
          </p:txBody>
        </p:sp>
      </p:grpSp>
      <p:pic>
        <p:nvPicPr>
          <p:cNvPr id="13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789040"/>
            <a:ext cx="1245429" cy="1050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4046E-6 L 0.30712 -0.48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manque-t-il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Docs</a:t>
            </a:r>
          </a:p>
          <a:p>
            <a:pPr lvl="1"/>
            <a:r>
              <a:rPr lang="fr-FR" dirty="0" smtClean="0"/>
              <a:t>Gestion fine des styles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Code</a:t>
            </a:r>
          </a:p>
          <a:p>
            <a:pPr lvl="1"/>
            <a:r>
              <a:rPr lang="fr-FR" dirty="0" smtClean="0"/>
              <a:t>Rien d’évident</a:t>
            </a:r>
          </a:p>
        </p:txBody>
      </p:sp>
      <p:grpSp>
        <p:nvGrpSpPr>
          <p:cNvPr id="6" name="Groupe 5"/>
          <p:cNvGrpSpPr/>
          <p:nvPr/>
        </p:nvGrpSpPr>
        <p:grpSpPr>
          <a:xfrm rot="16200000">
            <a:off x="-1479978" y="4080378"/>
            <a:ext cx="3984610" cy="665630"/>
            <a:chOff x="432046" y="3037537"/>
            <a:chExt cx="2688466" cy="665630"/>
          </a:xfrm>
        </p:grpSpPr>
        <p:sp>
          <p:nvSpPr>
            <p:cNvPr id="8" name="Chevron 7"/>
            <p:cNvSpPr/>
            <p:nvPr/>
          </p:nvSpPr>
          <p:spPr>
            <a:xfrm>
              <a:off x="432046" y="3037537"/>
              <a:ext cx="268846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3461151"/>
                <a:satOff val="-6922"/>
                <a:lumOff val="-2980"/>
                <a:alphaOff val="0"/>
              </a:schemeClr>
            </a:fillRef>
            <a:effectRef idx="0">
              <a:schemeClr val="accent3">
                <a:hueOff val="-13461151"/>
                <a:satOff val="-6922"/>
                <a:lumOff val="-2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764861" y="3037537"/>
              <a:ext cx="202283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5 - Collaboration</a:t>
              </a:r>
              <a:endParaRPr lang="fr-FR" sz="2400" b="1" kern="1200" dirty="0"/>
            </a:p>
          </p:txBody>
        </p:sp>
      </p:grpSp>
      <p:pic>
        <p:nvPicPr>
          <p:cNvPr id="10" name="Picture 9" descr="C:\Users\Norbert\AppData\Local\Microsoft\Windows\Temporary Internet Files\Content.IE5\7SZJMA5G\MC9003835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3861048"/>
            <a:ext cx="1656184" cy="2270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9" name="Picture 4" descr="C:\Users\Norbert\AppData\Local\Microsoft\Windows\Temporary Internet Files\Content.IE5\9MQX2DP8\MC9003891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365104"/>
            <a:ext cx="1728192" cy="180570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391289" y="6093296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Espace réservé du contenu 39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7416824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/>
          <p:nvPr/>
        </p:nvGrpSpPr>
        <p:grpSpPr>
          <a:xfrm rot="16200000">
            <a:off x="-1467893" y="4068293"/>
            <a:ext cx="3960440" cy="665630"/>
            <a:chOff x="432046" y="3796356"/>
            <a:chExt cx="3600298" cy="665630"/>
          </a:xfrm>
        </p:grpSpPr>
        <p:sp>
          <p:nvSpPr>
            <p:cNvPr id="17" name="Chevron 16"/>
            <p:cNvSpPr/>
            <p:nvPr/>
          </p:nvSpPr>
          <p:spPr>
            <a:xfrm>
              <a:off x="432046" y="3796356"/>
              <a:ext cx="3600298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826439"/>
                <a:satOff val="-8652"/>
                <a:lumOff val="-3725"/>
                <a:alphaOff val="0"/>
              </a:schemeClr>
            </a:fillRef>
            <a:effectRef idx="0">
              <a:schemeClr val="accent3">
                <a:hueOff val="-16826439"/>
                <a:satOff val="-8652"/>
                <a:lumOff val="-37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764861" y="3796356"/>
              <a:ext cx="2934668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6 - Bilan</a:t>
              </a:r>
              <a:endParaRPr lang="fr-FR" sz="2400" b="1" kern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/>
              <a:t>Ce ne sont que des outils !</a:t>
            </a:r>
          </a:p>
          <a:p>
            <a:r>
              <a:rPr lang="fr-FR" dirty="0" smtClean="0"/>
              <a:t>Uniformiser</a:t>
            </a:r>
            <a:r>
              <a:rPr lang="fr-FR" b="0" dirty="0" smtClean="0"/>
              <a:t> les noms</a:t>
            </a:r>
          </a:p>
          <a:p>
            <a:r>
              <a:rPr lang="fr-FR" dirty="0" smtClean="0"/>
              <a:t>Lier</a:t>
            </a:r>
            <a:r>
              <a:rPr lang="fr-FR" b="0" dirty="0" smtClean="0"/>
              <a:t> le groupe de travail</a:t>
            </a:r>
          </a:p>
          <a:p>
            <a:r>
              <a:rPr lang="fr-FR" dirty="0" smtClean="0"/>
              <a:t>Organiser</a:t>
            </a:r>
            <a:r>
              <a:rPr lang="fr-FR" b="0" dirty="0" smtClean="0"/>
              <a:t> vos échanges</a:t>
            </a:r>
          </a:p>
          <a:p>
            <a:r>
              <a:rPr lang="fr-FR" dirty="0" smtClean="0"/>
              <a:t>Responsabiliser</a:t>
            </a:r>
            <a:r>
              <a:rPr lang="fr-FR" b="0" dirty="0" smtClean="0"/>
              <a:t> les acteurs</a:t>
            </a:r>
          </a:p>
          <a:p>
            <a:r>
              <a:rPr lang="fr-FR" b="0" dirty="0" smtClean="0"/>
              <a:t>Demander à être </a:t>
            </a:r>
            <a:r>
              <a:rPr lang="fr-FR" dirty="0" smtClean="0"/>
              <a:t>notifié</a:t>
            </a:r>
          </a:p>
          <a:p>
            <a:endParaRPr lang="fr-FR" dirty="0" smtClean="0"/>
          </a:p>
          <a:p>
            <a:r>
              <a:rPr lang="fr-FR" b="0" dirty="0" smtClean="0"/>
              <a:t>Jeter un œil sur les </a:t>
            </a:r>
            <a:r>
              <a:rPr lang="fr-FR" dirty="0" smtClean="0"/>
              <a:t>paramètres / labos</a:t>
            </a:r>
          </a:p>
          <a:p>
            <a:endParaRPr lang="fr-FR" dirty="0" smtClean="0"/>
          </a:p>
          <a:p>
            <a:pPr>
              <a:buClr>
                <a:srgbClr val="3891A7"/>
              </a:buClr>
            </a:pPr>
            <a:r>
              <a:rPr lang="fr-FR" sz="1600" b="1" dirty="0" smtClean="0">
                <a:solidFill>
                  <a:prstClr val="black"/>
                </a:solidFill>
              </a:rPr>
              <a:t>Vous faire embaucher…</a:t>
            </a:r>
            <a:endParaRPr lang="fr-FR" dirty="0" smtClean="0"/>
          </a:p>
          <a:p>
            <a:pPr lvl="1"/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1" name="Picture 3" descr="C:\Users\Norbert\AppData\Local\Microsoft\Windows\Temporary Internet Files\Content.IE5\9MQX2DP8\MC9003836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44824"/>
            <a:ext cx="1327058" cy="2312609"/>
          </a:xfrm>
          <a:prstGeom prst="rect">
            <a:avLst/>
          </a:prstGeom>
          <a:noFill/>
        </p:spPr>
      </p:pic>
      <p:pic>
        <p:nvPicPr>
          <p:cNvPr id="43012" name="Picture 4" descr="http://www.technobuzz.net/wp-content/uploads/2009/11/google-chrom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877272"/>
            <a:ext cx="667370" cy="476471"/>
          </a:xfrm>
          <a:prstGeom prst="rect">
            <a:avLst/>
          </a:prstGeom>
          <a:noFill/>
        </p:spPr>
      </p:pic>
      <p:pic>
        <p:nvPicPr>
          <p:cNvPr id="43014" name="Picture 6" descr="http://code.google.com/googleapps/appsscript/images/appsscript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877272"/>
            <a:ext cx="469405" cy="469405"/>
          </a:xfrm>
          <a:prstGeom prst="rect">
            <a:avLst/>
          </a:prstGeom>
          <a:noFill/>
        </p:spPr>
      </p:pic>
      <p:pic>
        <p:nvPicPr>
          <p:cNvPr id="43016" name="Picture 8" descr="http://www.piyushshekhar.com/wp-content/uploads/2010/05/new-google-buzz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877272"/>
            <a:ext cx="551557" cy="442567"/>
          </a:xfrm>
          <a:prstGeom prst="rect">
            <a:avLst/>
          </a:prstGeom>
          <a:noFill/>
        </p:spPr>
      </p:pic>
      <p:pic>
        <p:nvPicPr>
          <p:cNvPr id="43018" name="Picture 10" descr="http://i.zdnet.com/blogs/gwt-box-1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1476" y="5833616"/>
            <a:ext cx="520844" cy="475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 rot="16200000">
            <a:off x="-1467893" y="4068293"/>
            <a:ext cx="3960440" cy="665630"/>
            <a:chOff x="432046" y="3796356"/>
            <a:chExt cx="3600298" cy="665630"/>
          </a:xfrm>
        </p:grpSpPr>
        <p:sp>
          <p:nvSpPr>
            <p:cNvPr id="17" name="Chevron 16"/>
            <p:cNvSpPr/>
            <p:nvPr/>
          </p:nvSpPr>
          <p:spPr>
            <a:xfrm>
              <a:off x="432046" y="3796356"/>
              <a:ext cx="3600298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826439"/>
                <a:satOff val="-8652"/>
                <a:lumOff val="-3725"/>
                <a:alphaOff val="0"/>
              </a:schemeClr>
            </a:fillRef>
            <a:effectRef idx="0">
              <a:schemeClr val="accent3">
                <a:hueOff val="-16826439"/>
                <a:satOff val="-8652"/>
                <a:lumOff val="-37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764861" y="3796356"/>
              <a:ext cx="2934668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6 - Bilan</a:t>
              </a:r>
              <a:endParaRPr lang="fr-FR" sz="2400" b="1" kern="1200" dirty="0"/>
            </a:p>
          </p:txBody>
        </p:sp>
      </p:grpSp>
      <p:graphicFrame>
        <p:nvGraphicFramePr>
          <p:cNvPr id="11" name="Espace réservé du contenu 5"/>
          <p:cNvGraphicFramePr>
            <a:graphicFrameLocks/>
          </p:cNvGraphicFramePr>
          <p:nvPr/>
        </p:nvGraphicFramePr>
        <p:xfrm>
          <a:off x="1979712" y="2780928"/>
          <a:ext cx="5904656" cy="308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Couverture des besoins</a:t>
            </a:r>
            <a:endParaRPr lang="fr-FR" dirty="0"/>
          </a:p>
        </p:txBody>
      </p:sp>
      <p:pic>
        <p:nvPicPr>
          <p:cNvPr id="2051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276872"/>
            <a:ext cx="1108492" cy="1108492"/>
          </a:xfrm>
          <a:prstGeom prst="rect">
            <a:avLst/>
          </a:prstGeom>
          <a:noFill/>
        </p:spPr>
      </p:pic>
      <p:pic>
        <p:nvPicPr>
          <p:cNvPr id="13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5229200"/>
            <a:ext cx="1108492" cy="1108492"/>
          </a:xfrm>
          <a:prstGeom prst="rect">
            <a:avLst/>
          </a:prstGeom>
          <a:noFill/>
        </p:spPr>
      </p:pic>
      <p:pic>
        <p:nvPicPr>
          <p:cNvPr id="14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157192"/>
            <a:ext cx="1108492" cy="1108492"/>
          </a:xfrm>
          <a:prstGeom prst="rect">
            <a:avLst/>
          </a:prstGeom>
          <a:noFill/>
        </p:spPr>
      </p:pic>
      <p:pic>
        <p:nvPicPr>
          <p:cNvPr id="2059" name="Picture 11" descr="C:\Users\Norbert\AppData\Local\Microsoft\Windows\Temporary Internet Files\Content.IE5\KZ3AP2OZ\MC90041132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2204864"/>
            <a:ext cx="1262686" cy="1008112"/>
          </a:xfrm>
          <a:prstGeom prst="rect">
            <a:avLst/>
          </a:prstGeom>
          <a:noFill/>
        </p:spPr>
      </p:pic>
      <p:pic>
        <p:nvPicPr>
          <p:cNvPr id="23" name="Picture 4" descr="D:\Documents\Travail\Inge_2000\IR3\_Xposé\img\code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4581128"/>
            <a:ext cx="444929" cy="444930"/>
          </a:xfrm>
          <a:prstGeom prst="rect">
            <a:avLst/>
          </a:prstGeom>
          <a:noFill/>
          <a:effectLst/>
        </p:spPr>
      </p:pic>
      <p:pic>
        <p:nvPicPr>
          <p:cNvPr id="24" name="Picture 7" descr="D:\Documents\Travail\Inge_2000\IR3\_Xposé\img\logo_doc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4509120"/>
            <a:ext cx="548680" cy="548680"/>
          </a:xfrm>
          <a:prstGeom prst="rect">
            <a:avLst/>
          </a:prstGeom>
          <a:noFill/>
          <a:effectLst/>
        </p:spPr>
      </p:pic>
      <p:pic>
        <p:nvPicPr>
          <p:cNvPr id="25" name="Picture 10" descr="D:\Documents\Travail\Inge_2000\IR3\_Xposé\img\logo_grou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437112"/>
            <a:ext cx="562378" cy="562378"/>
          </a:xfrm>
          <a:prstGeom prst="rect">
            <a:avLst/>
          </a:prstGeom>
          <a:noFill/>
          <a:effectLst/>
        </p:spPr>
      </p:pic>
      <p:pic>
        <p:nvPicPr>
          <p:cNvPr id="26" name="Picture 3" descr="D:\Documents\Travail\Inge_2000\IR3\_Xposé\img\logo_site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4509120"/>
            <a:ext cx="490369" cy="493003"/>
          </a:xfrm>
          <a:prstGeom prst="rect">
            <a:avLst/>
          </a:prstGeom>
          <a:noFill/>
          <a:effectLst/>
        </p:spPr>
      </p:pic>
      <p:pic>
        <p:nvPicPr>
          <p:cNvPr id="64" name="Picture 3" descr="C:\Users\Norbert\AppData\Local\Microsoft\Windows\Temporary Internet Files\Content.IE5\9MQX2DP8\MC900383618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-1"/>
            <a:ext cx="1327058" cy="2312609"/>
          </a:xfrm>
          <a:prstGeom prst="rect">
            <a:avLst/>
          </a:prstGeom>
          <a:noFill/>
        </p:spPr>
      </p:pic>
      <p:pic>
        <p:nvPicPr>
          <p:cNvPr id="21" name="Picture 8" descr="D:\Documents\Travail\Inge_2000\IR3\_Xposé\img\logo_gmail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4208" y="3645024"/>
            <a:ext cx="360040" cy="360040"/>
          </a:xfrm>
          <a:prstGeom prst="rect">
            <a:avLst/>
          </a:prstGeom>
          <a:noFill/>
          <a:effectLst/>
        </p:spPr>
      </p:pic>
      <p:pic>
        <p:nvPicPr>
          <p:cNvPr id="22" name="Picture 12" descr="D:\Documents\Travail\Inge_2000\IR3\_Xposé\img\logo_agenda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3768" y="3645024"/>
            <a:ext cx="360040" cy="360040"/>
          </a:xfrm>
          <a:prstGeom prst="rect">
            <a:avLst/>
          </a:prstGeom>
          <a:noFill/>
          <a:effectLst/>
        </p:spPr>
      </p:pic>
      <p:pic>
        <p:nvPicPr>
          <p:cNvPr id="27" name="Picture 11" descr="D:\Documents\Travail\Inge_2000\IR3\_Xposé\img\logo_gtalk.png">
            <a:hlinkClick r:id="rId15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48264" y="3645024"/>
            <a:ext cx="432048" cy="432048"/>
          </a:xfrm>
          <a:prstGeom prst="rect">
            <a:avLst/>
          </a:prstGeom>
          <a:noFill/>
          <a:effectLst/>
        </p:spPr>
      </p:pic>
      <p:pic>
        <p:nvPicPr>
          <p:cNvPr id="28" name="Picture 11" descr="C:\Users\Norbert\AppData\Local\Microsoft\Windows\Temporary Internet Files\Content.IE5\KZ3AP2OZ\MC90041132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5589240"/>
            <a:ext cx="721535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e 18"/>
          <p:cNvGraphicFramePr/>
          <p:nvPr/>
        </p:nvGraphicFramePr>
        <p:xfrm>
          <a:off x="971600" y="2132856"/>
          <a:ext cx="64044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7774" y="4725144"/>
            <a:ext cx="676444" cy="676444"/>
          </a:xfrm>
          <a:prstGeom prst="rect">
            <a:avLst/>
          </a:prstGeom>
          <a:noFill/>
        </p:spPr>
      </p:pic>
      <p:grpSp>
        <p:nvGrpSpPr>
          <p:cNvPr id="3" name="Groupe 15"/>
          <p:cNvGrpSpPr/>
          <p:nvPr/>
        </p:nvGrpSpPr>
        <p:grpSpPr>
          <a:xfrm rot="16200000">
            <a:off x="-1467893" y="4068293"/>
            <a:ext cx="3960440" cy="665630"/>
            <a:chOff x="432046" y="3796356"/>
            <a:chExt cx="3600298" cy="665630"/>
          </a:xfrm>
        </p:grpSpPr>
        <p:sp>
          <p:nvSpPr>
            <p:cNvPr id="17" name="Chevron 16"/>
            <p:cNvSpPr/>
            <p:nvPr/>
          </p:nvSpPr>
          <p:spPr>
            <a:xfrm>
              <a:off x="432046" y="3796356"/>
              <a:ext cx="3600298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826439"/>
                <a:satOff val="-8652"/>
                <a:lumOff val="-3725"/>
                <a:alphaOff val="0"/>
              </a:schemeClr>
            </a:fillRef>
            <a:effectRef idx="0">
              <a:schemeClr val="accent3">
                <a:hueOff val="-16826439"/>
                <a:satOff val="-8652"/>
                <a:lumOff val="-37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764861" y="3796356"/>
              <a:ext cx="2934668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6 - Bilan</a:t>
              </a:r>
              <a:endParaRPr lang="fr-FR" sz="2400" b="1" kern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Couverture des problématiques</a:t>
            </a:r>
            <a:endParaRPr lang="fr-FR" dirty="0"/>
          </a:p>
        </p:txBody>
      </p:sp>
      <p:pic>
        <p:nvPicPr>
          <p:cNvPr id="14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7774" y="1880828"/>
            <a:ext cx="676444" cy="676444"/>
          </a:xfrm>
          <a:prstGeom prst="rect">
            <a:avLst/>
          </a:prstGeom>
          <a:noFill/>
        </p:spPr>
      </p:pic>
      <p:pic>
        <p:nvPicPr>
          <p:cNvPr id="20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9912" y="1880828"/>
            <a:ext cx="676444" cy="676444"/>
          </a:xfrm>
          <a:prstGeom prst="rect">
            <a:avLst/>
          </a:prstGeom>
          <a:noFill/>
        </p:spPr>
      </p:pic>
      <p:pic>
        <p:nvPicPr>
          <p:cNvPr id="21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9912" y="3284984"/>
            <a:ext cx="676444" cy="676444"/>
          </a:xfrm>
          <a:prstGeom prst="rect">
            <a:avLst/>
          </a:prstGeom>
          <a:noFill/>
        </p:spPr>
      </p:pic>
      <p:pic>
        <p:nvPicPr>
          <p:cNvPr id="22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9912" y="4725144"/>
            <a:ext cx="676444" cy="676444"/>
          </a:xfrm>
          <a:prstGeom prst="rect">
            <a:avLst/>
          </a:prstGeom>
          <a:noFill/>
        </p:spPr>
      </p:pic>
      <p:pic>
        <p:nvPicPr>
          <p:cNvPr id="27" name="Picture 3" descr="C:\Users\Norbert\AppData\Local\Microsoft\Windows\Temporary Internet Files\Content.IE5\2XEWV528\MC90043260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7774" y="3284984"/>
            <a:ext cx="676444" cy="676444"/>
          </a:xfrm>
          <a:prstGeom prst="rect">
            <a:avLst/>
          </a:prstGeom>
          <a:noFill/>
        </p:spPr>
      </p:pic>
      <p:pic>
        <p:nvPicPr>
          <p:cNvPr id="28" name="Picture 11" descr="C:\Users\Norbert\AppData\Local\Microsoft\Windows\Temporary Internet Files\Content.IE5\KZ3AP2OZ\MC90041132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7924" y="5733256"/>
            <a:ext cx="631343" cy="504056"/>
          </a:xfrm>
          <a:prstGeom prst="rect">
            <a:avLst/>
          </a:prstGeom>
          <a:noFill/>
        </p:spPr>
      </p:pic>
      <p:pic>
        <p:nvPicPr>
          <p:cNvPr id="31" name="Picture 3" descr="C:\Users\Norbert\AppData\Local\Microsoft\Windows\Temporary Internet Files\Content.IE5\9MQX2DP8\MC90038361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284984"/>
            <a:ext cx="1327058" cy="2312609"/>
          </a:xfrm>
          <a:prstGeom prst="rect">
            <a:avLst/>
          </a:prstGeom>
          <a:noFill/>
        </p:spPr>
      </p:pic>
      <p:pic>
        <p:nvPicPr>
          <p:cNvPr id="29" name="Picture 11" descr="C:\Users\Norbert\AppData\Local\Microsoft\Windows\Temporary Internet Files\Content.IE5\KZ3AP2OZ\MC90041132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733256"/>
            <a:ext cx="631343" cy="504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0528" y="0"/>
            <a:ext cx="932452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6" descr="C:\Users\Norbert\AppData\Local\Microsoft\Windows\Temporary Internet Files\Content.IE5\VTFDW9GZ\MC900286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4032448" cy="4095228"/>
          </a:xfrm>
          <a:prstGeom prst="rect">
            <a:avLst/>
          </a:prstGeom>
          <a:noFill/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2502024"/>
            <a:ext cx="3672408" cy="1143000"/>
          </a:xfrm>
        </p:spPr>
        <p:txBody>
          <a:bodyPr/>
          <a:lstStyle/>
          <a:p>
            <a:pPr algn="ctr"/>
            <a:r>
              <a:rPr lang="fr-FR" sz="4400" dirty="0" smtClean="0">
                <a:solidFill>
                  <a:schemeClr val="bg1"/>
                </a:solidFill>
              </a:rPr>
              <a:t>Merci</a:t>
            </a:r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pour votre attention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28</a:t>
            </a:fld>
            <a:endParaRPr lang="fr-FR" dirty="0" err="1"/>
          </a:p>
        </p:txBody>
      </p:sp>
      <p:pic>
        <p:nvPicPr>
          <p:cNvPr id="13" name="Picture 2" descr="C:\Users\Norbert\AppData\Local\Microsoft\Windows\Temporary Internet Files\Content.IE5\OPSHGPM1\MC9004344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5104"/>
            <a:ext cx="1362720" cy="918939"/>
          </a:xfrm>
          <a:prstGeom prst="rect">
            <a:avLst/>
          </a:prstGeom>
          <a:noFill/>
        </p:spPr>
      </p:pic>
      <p:pic>
        <p:nvPicPr>
          <p:cNvPr id="45060" name="Picture 4" descr="C:\Users\Norbert\AppData\Local\Microsoft\Windows\Temporary Internet Files\Content.IE5\Q3VWNAEC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157192"/>
            <a:ext cx="1241557" cy="1396752"/>
          </a:xfrm>
          <a:prstGeom prst="rect">
            <a:avLst/>
          </a:prstGeom>
          <a:noFill/>
        </p:spPr>
      </p:pic>
      <p:pic>
        <p:nvPicPr>
          <p:cNvPr id="45061" name="Picture 5" descr="C:\Users\Norbert\AppData\Local\Microsoft\Windows\Temporary Internet Files\Content.IE5\7SZJMA5G\MC90043440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085184"/>
            <a:ext cx="1224137" cy="12822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6" name="Picture 2" descr="D:\Documents\Travail\Inge_2000\IR3\_Xposé\logo_goo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460" y="2852936"/>
            <a:ext cx="4990744" cy="1838378"/>
          </a:xfrm>
          <a:prstGeom prst="rect">
            <a:avLst/>
          </a:prstGeom>
          <a:noFill/>
        </p:spPr>
      </p:pic>
      <p:pic>
        <p:nvPicPr>
          <p:cNvPr id="8" name="Picture 3" descr="D:\Documents\Travail\Inge_2000\IR3\_Xposé\img\logo_sit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280" y="5250681"/>
            <a:ext cx="694868" cy="69859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Picture 4" descr="D:\Documents\Travail\Inge_2000\IR3\_Xposé\img\code_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982" y="5271775"/>
            <a:ext cx="677505" cy="67750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1" name="Picture 7" descr="D:\Documents\Travail\Inge_2000\IR3\_Xposé\img\logo_docs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3001" y="5191228"/>
            <a:ext cx="758052" cy="75805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2" name="Picture 8" descr="D:\Documents\Travail\Inge_2000\IR3\_Xposé\img\logo_gmail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165389"/>
            <a:ext cx="783891" cy="78389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3" name="Picture 10" descr="D:\Documents\Travail\Inge_2000\IR3\_Xposé\img\logo_group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4742" y="5234248"/>
            <a:ext cx="715032" cy="71503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4" name="Picture 11" descr="D:\Documents\Travail\Inge_2000\IR3\_Xposé\img\logo_gtalk.png">
            <a:hlinkClick r:id="rId9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2375" y="5229200"/>
            <a:ext cx="720080" cy="72008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6" name="Picture 12" descr="D:\Documents\Travail\Inge_2000\IR3\_Xposé\img\logo_agenda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75682" y="5301208"/>
            <a:ext cx="648072" cy="64807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41996" name="Picture 12" descr="C:\Users\Norbert\AppData\Local\Microsoft\Windows\Temporary Internet Files\Content.IE5\Q3VWNAEC\MC90038355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314257">
            <a:off x="7321457" y="3464514"/>
            <a:ext cx="865242" cy="1905353"/>
          </a:xfrm>
          <a:prstGeom prst="rect">
            <a:avLst/>
          </a:prstGeom>
          <a:noFill/>
        </p:spPr>
      </p:pic>
      <p:pic>
        <p:nvPicPr>
          <p:cNvPr id="28" name="Picture 12" descr="C:\Users\Norbert\AppData\Local\Microsoft\Windows\Temporary Internet Files\Content.IE5\Q3VWNAEC\MC90038355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877958" flipH="1">
            <a:off x="2339752" y="1268760"/>
            <a:ext cx="865242" cy="1905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« Gestion de projet »</a:t>
            </a:r>
          </a:p>
          <a:p>
            <a:pPr lvl="8"/>
            <a:endParaRPr lang="fr-FR" dirty="0" smtClean="0"/>
          </a:p>
          <a:p>
            <a:pPr marL="0" indent="0">
              <a:buNone/>
            </a:pPr>
            <a:r>
              <a:rPr lang="fr-FR" sz="2400" b="0" dirty="0" smtClean="0"/>
              <a:t>Démarche visant à </a:t>
            </a:r>
            <a:r>
              <a:rPr lang="fr-FR" sz="2400" dirty="0" smtClean="0"/>
              <a:t>organiser</a:t>
            </a:r>
            <a:r>
              <a:rPr lang="fr-FR" sz="2400" b="0" dirty="0" smtClean="0"/>
              <a:t> de bout en bout le bon déroulement d’un projet.</a:t>
            </a:r>
          </a:p>
          <a:p>
            <a:pPr lvl="1">
              <a:buNone/>
            </a:pPr>
            <a:r>
              <a:rPr lang="fr-FR" sz="1600" dirty="0" smtClean="0"/>
              <a:t>« </a:t>
            </a:r>
            <a:r>
              <a:rPr lang="fr-FR" sz="1600" dirty="0" err="1" smtClean="0"/>
              <a:t>Wikipedia</a:t>
            </a:r>
            <a:r>
              <a:rPr lang="fr-FR" sz="1600" dirty="0" smtClean="0"/>
              <a:t> »</a:t>
            </a:r>
          </a:p>
          <a:p>
            <a:pPr lvl="8"/>
            <a:endParaRPr lang="fr-FR" dirty="0" smtClean="0"/>
          </a:p>
          <a:p>
            <a:pPr marL="0" indent="0">
              <a:buNone/>
            </a:pPr>
            <a:r>
              <a:rPr lang="fr-FR" sz="2400" b="0" dirty="0" smtClean="0"/>
              <a:t>Démarche qui vise à </a:t>
            </a:r>
            <a:r>
              <a:rPr lang="fr-FR" sz="2400" dirty="0" smtClean="0"/>
              <a:t>structurer</a:t>
            </a:r>
            <a:r>
              <a:rPr lang="fr-FR" sz="2400" b="0" dirty="0" smtClean="0"/>
              <a:t> et à </a:t>
            </a:r>
            <a:r>
              <a:rPr lang="fr-FR" sz="2400" dirty="0" smtClean="0"/>
              <a:t>optimiser</a:t>
            </a:r>
            <a:r>
              <a:rPr lang="fr-FR" sz="2400" b="0" dirty="0" smtClean="0"/>
              <a:t> le déroulement d'un projet dans un souci d’efficacité et de </a:t>
            </a:r>
            <a:r>
              <a:rPr lang="fr-FR" sz="2400" dirty="0" smtClean="0"/>
              <a:t>rentabilité</a:t>
            </a:r>
            <a:r>
              <a:rPr lang="fr-FR" sz="2400" b="0" dirty="0" smtClean="0"/>
              <a:t> : </a:t>
            </a:r>
            <a:r>
              <a:rPr lang="fr-FR" sz="2400" dirty="0" smtClean="0"/>
              <a:t>planification</a:t>
            </a:r>
            <a:r>
              <a:rPr lang="fr-FR" sz="2400" b="0" dirty="0" smtClean="0"/>
              <a:t> des actions, anticipation des risques, </a:t>
            </a:r>
            <a:r>
              <a:rPr lang="fr-FR" sz="2400" dirty="0" smtClean="0"/>
              <a:t>coordination</a:t>
            </a:r>
            <a:r>
              <a:rPr lang="fr-FR" sz="2400" b="0" dirty="0" smtClean="0"/>
              <a:t> des acteurs et des tâches.</a:t>
            </a:r>
          </a:p>
          <a:p>
            <a:pPr lvl="1">
              <a:buNone/>
            </a:pPr>
            <a:r>
              <a:rPr lang="fr-FR" sz="1600" dirty="0" smtClean="0"/>
              <a:t>« </a:t>
            </a:r>
            <a:r>
              <a:rPr lang="fr-FR" sz="1600" dirty="0" err="1" smtClean="0"/>
              <a:t>OBservatoire</a:t>
            </a:r>
            <a:r>
              <a:rPr lang="fr-FR" sz="1600" dirty="0" smtClean="0"/>
              <a:t> Technologies de l'Information et de la Communication »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grpSp>
        <p:nvGrpSpPr>
          <p:cNvPr id="10" name="Groupe 9"/>
          <p:cNvGrpSpPr/>
          <p:nvPr/>
        </p:nvGrpSpPr>
        <p:grpSpPr>
          <a:xfrm rot="16200000">
            <a:off x="-1431889" y="4104297"/>
            <a:ext cx="3888432" cy="665630"/>
            <a:chOff x="432046" y="2260"/>
            <a:chExt cx="3648256" cy="665630"/>
          </a:xfrm>
        </p:grpSpPr>
        <p:sp>
          <p:nvSpPr>
            <p:cNvPr id="11" name="Chevron 10"/>
            <p:cNvSpPr/>
            <p:nvPr/>
          </p:nvSpPr>
          <p:spPr>
            <a:xfrm>
              <a:off x="432046" y="2260"/>
              <a:ext cx="364825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764861" y="2260"/>
              <a:ext cx="298262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1 </a:t>
              </a:r>
              <a:r>
                <a:rPr lang="fr-FR" sz="2400" b="1" dirty="0" smtClean="0"/>
                <a:t>- Introduction</a:t>
              </a:r>
            </a:p>
          </p:txBody>
        </p:sp>
      </p:grpSp>
      <p:pic>
        <p:nvPicPr>
          <p:cNvPr id="24586" name="Picture 10" descr="C:\Users\Norbert\AppData\Local\Microsoft\Windows\Temporary Internet Files\Content.IE5\Q3VWNAEC\MP9003096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04664"/>
            <a:ext cx="2059629" cy="1469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>
                <a:hlinkClick r:id="rId2"/>
              </a:rPr>
              <a:t>http://sites.google.com/site/onlinetutos/home/google-docs/gestion-de-projet---diagramme-de-gantt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>
                <a:hlinkClick r:id="rId3"/>
              </a:rPr>
              <a:t>http://www.dsi.cnrs.fr/conduite-projet/phasedefinition/gestion-de-projet/planification-suivi-projet/guide-planif-suivi-projet.pdf</a:t>
            </a:r>
            <a:endParaRPr lang="fr-FR" sz="1200" dirty="0" smtClean="0"/>
          </a:p>
          <a:p>
            <a:pPr>
              <a:buNone/>
            </a:pPr>
            <a:endParaRPr lang="fr-FR" sz="1200" dirty="0" smtClean="0"/>
          </a:p>
          <a:p>
            <a:r>
              <a:rPr lang="fr-FR" sz="1200" dirty="0" smtClean="0">
                <a:hlinkClick r:id="rId4"/>
              </a:rPr>
              <a:t>http://www.google.com/support/groups/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>
                <a:hlinkClick r:id="rId5"/>
              </a:rPr>
              <a:t>http://mail.google.com/support/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>
                <a:hlinkClick r:id="rId6"/>
              </a:rPr>
              <a:t>http://www.google.com/support/calendar/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>
                <a:hlinkClick r:id="rId7"/>
              </a:rPr>
              <a:t>http://www.google.com/support/blogger/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>
                <a:hlinkClick r:id="rId8"/>
              </a:rPr>
              <a:t>http://www.google.com/support/sites/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>
                <a:hlinkClick r:id="rId9"/>
              </a:rPr>
              <a:t>http://code.google.com/intl/fr-FR/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>
                <a:hlinkClick r:id="rId10"/>
              </a:rPr>
              <a:t>http://docs.google.com/support/bin/topic.py?topic=15114</a:t>
            </a:r>
            <a:endParaRPr lang="fr-FR" sz="12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30</a:t>
            </a:fld>
            <a:endParaRPr lang="fr-FR" dirty="0" err="1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1115616" y="116936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31</a:t>
            </a:fld>
            <a:endParaRPr lang="fr-FR" dirty="0" err="1"/>
          </a:p>
        </p:txBody>
      </p:sp>
      <p:grpSp>
        <p:nvGrpSpPr>
          <p:cNvPr id="6" name="Groupe 5"/>
          <p:cNvGrpSpPr/>
          <p:nvPr/>
        </p:nvGrpSpPr>
        <p:grpSpPr>
          <a:xfrm rot="16200000">
            <a:off x="-1467893" y="4068293"/>
            <a:ext cx="3960440" cy="665630"/>
            <a:chOff x="432046" y="3796356"/>
            <a:chExt cx="3600298" cy="665630"/>
          </a:xfrm>
        </p:grpSpPr>
        <p:sp>
          <p:nvSpPr>
            <p:cNvPr id="7" name="Chevron 6"/>
            <p:cNvSpPr/>
            <p:nvPr/>
          </p:nvSpPr>
          <p:spPr>
            <a:xfrm>
              <a:off x="432046" y="3796356"/>
              <a:ext cx="3600298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826439"/>
                <a:satOff val="-8652"/>
                <a:lumOff val="-3725"/>
                <a:alphaOff val="0"/>
              </a:schemeClr>
            </a:fillRef>
            <a:effectRef idx="0">
              <a:schemeClr val="accent3">
                <a:hueOff val="-16826439"/>
                <a:satOff val="-8652"/>
                <a:lumOff val="-37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764861" y="3796356"/>
              <a:ext cx="2934668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6 - Bilan</a:t>
              </a:r>
              <a:endParaRPr lang="fr-FR" sz="2400" b="1" kern="1200" dirty="0"/>
            </a:p>
          </p:txBody>
        </p:sp>
      </p:grpSp>
      <p:pic>
        <p:nvPicPr>
          <p:cNvPr id="11" name="Picture 3" descr="C:\Users\Norbert\AppData\Local\Microsoft\Windows\Temporary Internet Files\Content.IE5\9MQX2DP8\MC90038361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-1"/>
            <a:ext cx="1327058" cy="23126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D:\Documents\Travail\Inge_2000\IR3\_Xposé\img\logo_blo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7488"/>
            <a:ext cx="2880320" cy="286475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Blogger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>
                <a:solidFill>
                  <a:schemeClr val="accent4"/>
                </a:solidFill>
              </a:rPr>
              <a:t>Avantages</a:t>
            </a:r>
          </a:p>
          <a:p>
            <a:pPr lvl="1"/>
            <a:r>
              <a:rPr lang="fr-FR" b="1" dirty="0" smtClean="0"/>
              <a:t>Variétés</a:t>
            </a:r>
            <a:r>
              <a:rPr lang="fr-FR" dirty="0" smtClean="0"/>
              <a:t> des styles</a:t>
            </a:r>
          </a:p>
          <a:p>
            <a:pPr lvl="1"/>
            <a:r>
              <a:rPr lang="fr-FR" dirty="0" smtClean="0"/>
              <a:t>Flux</a:t>
            </a:r>
            <a:r>
              <a:rPr lang="fr-FR" b="1" dirty="0" smtClean="0"/>
              <a:t> RSS</a:t>
            </a:r>
          </a:p>
          <a:p>
            <a:pPr lvl="1"/>
            <a:r>
              <a:rPr lang="fr-FR" b="1" dirty="0" smtClean="0"/>
              <a:t>Notifications</a:t>
            </a:r>
          </a:p>
          <a:p>
            <a:pPr lvl="1"/>
            <a:r>
              <a:rPr lang="fr-FR" dirty="0" smtClean="0"/>
              <a:t>Publication distante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accent3"/>
                </a:solidFill>
              </a:rPr>
              <a:t>Inconvénients</a:t>
            </a:r>
          </a:p>
          <a:p>
            <a:pPr lvl="1"/>
            <a:r>
              <a:rPr lang="fr-FR" dirty="0" smtClean="0"/>
              <a:t>Impossible de joindre des fichiers</a:t>
            </a:r>
          </a:p>
          <a:p>
            <a:pPr lvl="1"/>
            <a:r>
              <a:rPr lang="fr-FR" dirty="0" smtClean="0"/>
              <a:t>10 notifications choisies</a:t>
            </a:r>
          </a:p>
          <a:p>
            <a:pPr lvl="1"/>
            <a:r>
              <a:rPr lang="fr-FR" dirty="0" smtClean="0"/>
              <a:t>Faible sécurité publication distante</a:t>
            </a:r>
          </a:p>
          <a:p>
            <a:pPr lvl="1"/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 rot="16200000">
            <a:off x="-1473944" y="4074344"/>
            <a:ext cx="3972542" cy="665630"/>
            <a:chOff x="432046" y="1519898"/>
            <a:chExt cx="2748406" cy="665630"/>
          </a:xfrm>
        </p:grpSpPr>
        <p:sp>
          <p:nvSpPr>
            <p:cNvPr id="9" name="Chevron 8"/>
            <p:cNvSpPr/>
            <p:nvPr/>
          </p:nvSpPr>
          <p:spPr>
            <a:xfrm>
              <a:off x="432046" y="1519898"/>
              <a:ext cx="274840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730576"/>
                <a:satOff val="-3461"/>
                <a:lumOff val="-1490"/>
                <a:alphaOff val="0"/>
              </a:schemeClr>
            </a:fillRef>
            <a:effectRef idx="0">
              <a:schemeClr val="accent3">
                <a:hueOff val="-6730576"/>
                <a:satOff val="-3461"/>
                <a:lumOff val="-1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764861" y="1519898"/>
              <a:ext cx="208277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3 - Communication</a:t>
              </a:r>
              <a:endParaRPr lang="fr-FR" sz="2000" kern="1200" dirty="0"/>
            </a:p>
          </p:txBody>
        </p:sp>
      </p:grpSp>
      <p:pic>
        <p:nvPicPr>
          <p:cNvPr id="12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852936"/>
            <a:ext cx="1245429" cy="1050444"/>
          </a:xfrm>
          <a:prstGeom prst="rect">
            <a:avLst/>
          </a:prstGeom>
          <a:noFill/>
        </p:spPr>
      </p:pic>
      <p:pic>
        <p:nvPicPr>
          <p:cNvPr id="13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005064"/>
            <a:ext cx="962971" cy="10194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5087E-6 L 0.33872 -0.502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Users\Norbert\Desktop\MMS_3346_redimensio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3990020" cy="266001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faire embaucher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33</a:t>
            </a:fld>
            <a:endParaRPr lang="fr-FR" dirty="0" err="1"/>
          </a:p>
        </p:txBody>
      </p:sp>
      <p:pic>
        <p:nvPicPr>
          <p:cNvPr id="44035" name="Picture 3" descr="C:\Users\Norbert\Desktop\IMG_172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6102">
            <a:off x="1680350" y="2098346"/>
            <a:ext cx="4032448" cy="3024336"/>
          </a:xfrm>
          <a:prstGeom prst="rect">
            <a:avLst/>
          </a:prstGeom>
          <a:noFill/>
        </p:spPr>
      </p:pic>
      <p:pic>
        <p:nvPicPr>
          <p:cNvPr id="44039" name="Picture 7" descr="C:\Users\Norbert\Desktop\MMS_3340_redimensio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66926">
            <a:off x="3327649" y="2176329"/>
            <a:ext cx="4896544" cy="3264362"/>
          </a:xfrm>
          <a:prstGeom prst="rect">
            <a:avLst/>
          </a:prstGeom>
          <a:noFill/>
        </p:spPr>
      </p:pic>
      <p:pic>
        <p:nvPicPr>
          <p:cNvPr id="44038" name="Picture 6" descr="C:\Users\Norbert\Desktop\MMS_3361_redimensio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92896"/>
            <a:ext cx="4680520" cy="3120346"/>
          </a:xfrm>
          <a:prstGeom prst="rect">
            <a:avLst/>
          </a:prstGeom>
          <a:noFill/>
        </p:spPr>
      </p:pic>
      <p:pic>
        <p:nvPicPr>
          <p:cNvPr id="44034" name="Picture 2" descr="C:\Users\Norbert\Desktop\IMG_17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962472"/>
            <a:ext cx="7344816" cy="5508612"/>
          </a:xfrm>
          <a:prstGeom prst="rect">
            <a:avLst/>
          </a:prstGeom>
          <a:noFill/>
        </p:spPr>
      </p:pic>
      <p:pic>
        <p:nvPicPr>
          <p:cNvPr id="44037" name="Picture 5" descr="C:\Users\Norbert\Desktop\IMG_1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77478">
            <a:off x="2699792" y="2132856"/>
            <a:ext cx="5064224" cy="3798168"/>
          </a:xfrm>
          <a:prstGeom prst="rect">
            <a:avLst/>
          </a:prstGeom>
          <a:noFill/>
        </p:spPr>
      </p:pic>
      <p:pic>
        <p:nvPicPr>
          <p:cNvPr id="44040" name="Picture 8" descr="C:\Users\Norbert\Desktop\IMG_17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340768"/>
            <a:ext cx="6288360" cy="47162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principaux besoins ?</a:t>
            </a:r>
          </a:p>
        </p:txBody>
      </p:sp>
      <p:graphicFrame>
        <p:nvGraphicFramePr>
          <p:cNvPr id="4" name="Espace réservé du contenu 5"/>
          <p:cNvGraphicFramePr>
            <a:graphicFrameLocks/>
          </p:cNvGraphicFramePr>
          <p:nvPr/>
        </p:nvGraphicFramePr>
        <p:xfrm>
          <a:off x="1619672" y="2132857"/>
          <a:ext cx="5976664" cy="369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grpSp>
        <p:nvGrpSpPr>
          <p:cNvPr id="14" name="Groupe 13"/>
          <p:cNvGrpSpPr/>
          <p:nvPr/>
        </p:nvGrpSpPr>
        <p:grpSpPr>
          <a:xfrm rot="16200000">
            <a:off x="-1431889" y="4104297"/>
            <a:ext cx="3888432" cy="665630"/>
            <a:chOff x="432046" y="2260"/>
            <a:chExt cx="3648256" cy="665630"/>
          </a:xfrm>
        </p:grpSpPr>
        <p:sp>
          <p:nvSpPr>
            <p:cNvPr id="16" name="Chevron 15"/>
            <p:cNvSpPr/>
            <p:nvPr/>
          </p:nvSpPr>
          <p:spPr>
            <a:xfrm>
              <a:off x="432046" y="2260"/>
              <a:ext cx="364825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764861" y="2260"/>
              <a:ext cx="298262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1 </a:t>
              </a:r>
              <a:r>
                <a:rPr lang="fr-FR" sz="2400" b="1" dirty="0" smtClean="0"/>
                <a:t>- Introduction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problématiques récurrentes ?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1623908" y="2132856"/>
          <a:ext cx="64044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e 15"/>
          <p:cNvGrpSpPr/>
          <p:nvPr/>
        </p:nvGrpSpPr>
        <p:grpSpPr>
          <a:xfrm rot="16200000">
            <a:off x="-1431889" y="4104297"/>
            <a:ext cx="3888432" cy="665630"/>
            <a:chOff x="432046" y="2260"/>
            <a:chExt cx="3648256" cy="665630"/>
          </a:xfrm>
        </p:grpSpPr>
        <p:sp>
          <p:nvSpPr>
            <p:cNvPr id="17" name="Chevron 16"/>
            <p:cNvSpPr/>
            <p:nvPr/>
          </p:nvSpPr>
          <p:spPr>
            <a:xfrm>
              <a:off x="432046" y="2260"/>
              <a:ext cx="364825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764861" y="2260"/>
              <a:ext cx="298262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1 </a:t>
              </a:r>
              <a:r>
                <a:rPr lang="fr-FR" sz="2400" b="1" dirty="0" smtClean="0"/>
                <a:t>- Introduction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 rot="16200000">
            <a:off x="-1431889" y="4104297"/>
            <a:ext cx="3888432" cy="665630"/>
            <a:chOff x="432046" y="2260"/>
            <a:chExt cx="3648256" cy="665630"/>
          </a:xfrm>
        </p:grpSpPr>
        <p:sp>
          <p:nvSpPr>
            <p:cNvPr id="11" name="Chevron 10"/>
            <p:cNvSpPr/>
            <p:nvPr/>
          </p:nvSpPr>
          <p:spPr>
            <a:xfrm>
              <a:off x="432046" y="2260"/>
              <a:ext cx="364825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764861" y="2260"/>
              <a:ext cx="298262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1 </a:t>
              </a:r>
              <a:r>
                <a:rPr lang="fr-FR" sz="2400" b="1" dirty="0" smtClean="0"/>
                <a:t>- Introduction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Solution présentée :</a:t>
            </a:r>
          </a:p>
          <a:p>
            <a:pPr lvl="1"/>
            <a:r>
              <a:rPr lang="fr-FR" dirty="0" smtClean="0"/>
              <a:t>Les applications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6</a:t>
            </a:fld>
            <a:endParaRPr lang="fr-FR" dirty="0" err="1"/>
          </a:p>
        </p:txBody>
      </p:sp>
      <p:pic>
        <p:nvPicPr>
          <p:cNvPr id="6" name="Picture 2" descr="D:\Documents\Travail\Inge_2000\IR3\_Xposé\logo_goo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334" y="2746490"/>
            <a:ext cx="6935428" cy="2554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9"/>
          <p:cNvGrpSpPr/>
          <p:nvPr/>
        </p:nvGrpSpPr>
        <p:grpSpPr>
          <a:xfrm rot="16200000">
            <a:off x="-1431889" y="4104297"/>
            <a:ext cx="3888432" cy="665630"/>
            <a:chOff x="432046" y="2260"/>
            <a:chExt cx="3648256" cy="665630"/>
          </a:xfrm>
        </p:grpSpPr>
        <p:sp>
          <p:nvSpPr>
            <p:cNvPr id="11" name="Chevron 10"/>
            <p:cNvSpPr/>
            <p:nvPr/>
          </p:nvSpPr>
          <p:spPr>
            <a:xfrm>
              <a:off x="432046" y="2260"/>
              <a:ext cx="3648256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764861" y="2260"/>
              <a:ext cx="2982626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1 </a:t>
              </a:r>
              <a:r>
                <a:rPr lang="fr-FR" sz="2400" b="1" dirty="0" smtClean="0"/>
                <a:t>- Introduction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Nos </a:t>
            </a:r>
            <a:r>
              <a:rPr lang="fr-FR" dirty="0" err="1" smtClean="0"/>
              <a:t>Mocks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7</a:t>
            </a:fld>
            <a:endParaRPr lang="fr-FR" dirty="0" err="1"/>
          </a:p>
        </p:txBody>
      </p:sp>
      <p:pic>
        <p:nvPicPr>
          <p:cNvPr id="16" name="Picture 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40510"/>
            <a:ext cx="1641429" cy="1557912"/>
          </a:xfrm>
          <a:prstGeom prst="rect">
            <a:avLst/>
          </a:prstGeom>
          <a:noFill/>
        </p:spPr>
      </p:pic>
      <p:pic>
        <p:nvPicPr>
          <p:cNvPr id="17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40510"/>
            <a:ext cx="1447600" cy="1532537"/>
          </a:xfrm>
          <a:prstGeom prst="rect">
            <a:avLst/>
          </a:prstGeom>
          <a:noFill/>
        </p:spPr>
      </p:pic>
      <p:pic>
        <p:nvPicPr>
          <p:cNvPr id="18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40"/>
            <a:ext cx="1872208" cy="1579094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4211960" y="359761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Chef Projet (CP)</a:t>
            </a:r>
            <a:endParaRPr lang="fr-FR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578923" y="594928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Développeur(</a:t>
            </a:r>
            <a:r>
              <a:rPr lang="fr-FR" i="1" dirty="0" err="1" smtClean="0"/>
              <a:t>Dev</a:t>
            </a:r>
            <a:r>
              <a:rPr lang="fr-FR" i="1" dirty="0" smtClean="0"/>
              <a:t>)</a:t>
            </a:r>
            <a:endParaRPr lang="fr-FR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506051" y="594928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Architecte (Archi)</a:t>
            </a:r>
            <a:endParaRPr lang="fr-FR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Xposé</a:t>
            </a:r>
            <a:r>
              <a:rPr lang="fr-BE" dirty="0" smtClean="0"/>
              <a:t> I2000 - Norbert Martin</a:t>
            </a:r>
            <a:endParaRPr lang="fr-BE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8028384" y="609329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min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Users\Norbert\AppData\Local\Microsoft\Windows\Temporary Internet Files\Content.IE5\KZ3AP2OZ\MC900391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020587"/>
            <a:ext cx="1138271" cy="2144717"/>
          </a:xfrm>
          <a:prstGeom prst="rect">
            <a:avLst/>
          </a:prstGeom>
          <a:noFill/>
        </p:spPr>
      </p:pic>
      <p:graphicFrame>
        <p:nvGraphicFramePr>
          <p:cNvPr id="11" name="Espace réservé du contenu 39"/>
          <p:cNvGraphicFramePr>
            <a:graphicFrameLocks/>
          </p:cNvGraphicFramePr>
          <p:nvPr/>
        </p:nvGraphicFramePr>
        <p:xfrm>
          <a:off x="395536" y="1412776"/>
          <a:ext cx="7416824" cy="4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D:\Documents\Travail\Inge_2000\IR3\_Xposé\img\logo_agend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2376264" cy="2376264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Google Agenda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Xposé I2000 - Norbert Martin</a:t>
            </a:r>
            <a:endParaRPr lang="fr-BE" dirty="0"/>
          </a:p>
        </p:txBody>
      </p:sp>
      <p:grpSp>
        <p:nvGrpSpPr>
          <p:cNvPr id="3" name="Groupe 7"/>
          <p:cNvGrpSpPr/>
          <p:nvPr/>
        </p:nvGrpSpPr>
        <p:grpSpPr>
          <a:xfrm rot="16200000">
            <a:off x="-1431950" y="4104357"/>
            <a:ext cx="3888553" cy="665630"/>
            <a:chOff x="432046" y="761079"/>
            <a:chExt cx="2736425" cy="665630"/>
          </a:xfrm>
        </p:grpSpPr>
        <p:sp>
          <p:nvSpPr>
            <p:cNvPr id="9" name="Chevron 8"/>
            <p:cNvSpPr/>
            <p:nvPr/>
          </p:nvSpPr>
          <p:spPr>
            <a:xfrm>
              <a:off x="432046" y="761079"/>
              <a:ext cx="2736425" cy="66563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365288"/>
                <a:satOff val="-1730"/>
                <a:lumOff val="-745"/>
                <a:alphaOff val="0"/>
              </a:schemeClr>
            </a:fillRef>
            <a:effectRef idx="0">
              <a:schemeClr val="accent3">
                <a:hueOff val="-3365288"/>
                <a:satOff val="-1730"/>
                <a:lumOff val="-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764861" y="761079"/>
              <a:ext cx="2070795" cy="665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2 - Planification</a:t>
              </a:r>
              <a:endParaRPr lang="fr-FR" sz="2400" b="1" kern="1200" dirty="0"/>
            </a:p>
          </p:txBody>
        </p:sp>
      </p:grpSp>
      <p:pic>
        <p:nvPicPr>
          <p:cNvPr id="19" name="Picture 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4428" y="4872471"/>
            <a:ext cx="1477532" cy="1402354"/>
          </a:xfrm>
          <a:prstGeom prst="rect">
            <a:avLst/>
          </a:prstGeom>
          <a:noFill/>
        </p:spPr>
      </p:pic>
      <p:pic>
        <p:nvPicPr>
          <p:cNvPr id="20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857799"/>
            <a:ext cx="1303057" cy="1379513"/>
          </a:xfrm>
          <a:prstGeom prst="rect">
            <a:avLst/>
          </a:prstGeom>
          <a:noFill/>
        </p:spPr>
      </p:pic>
      <p:pic>
        <p:nvPicPr>
          <p:cNvPr id="21" name="Picture 8" descr="C:\Users\Norbert\AppData\Local\Microsoft\Windows\Temporary Internet Files\Content.IE5\ND276GX4\MC9002919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124744"/>
            <a:ext cx="1685268" cy="1421422"/>
          </a:xfrm>
          <a:prstGeom prst="rect">
            <a:avLst/>
          </a:prstGeom>
          <a:noFill/>
        </p:spPr>
      </p:pic>
      <p:pic>
        <p:nvPicPr>
          <p:cNvPr id="19462" name="Picture 6" descr="C:\Users\Norbert\AppData\Local\Microsoft\Windows\Temporary Internet Files\Content.IE5\ND276GX4\MC90043151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7185" y="5782051"/>
            <a:ext cx="671285" cy="671285"/>
          </a:xfrm>
          <a:prstGeom prst="rect">
            <a:avLst/>
          </a:prstGeom>
          <a:noFill/>
        </p:spPr>
      </p:pic>
      <p:pic>
        <p:nvPicPr>
          <p:cNvPr id="19464" name="Picture 8" descr="C:\Users\Norbert\AppData\Local\Microsoft\Windows\Temporary Internet Files\Content.IE5\Q3VWNAEC\MC9004338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5886543"/>
            <a:ext cx="638801" cy="638801"/>
          </a:xfrm>
          <a:prstGeom prst="rect">
            <a:avLst/>
          </a:prstGeom>
          <a:noFill/>
        </p:spPr>
      </p:pic>
      <p:pic>
        <p:nvPicPr>
          <p:cNvPr id="19465" name="Picture 9" descr="C:\Users\Norbert\AppData\Local\Microsoft\Windows\Temporary Internet Files\Content.IE5\Q3VWNAEC\MC900431513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7265" y="5776893"/>
            <a:ext cx="648072" cy="648072"/>
          </a:xfrm>
          <a:prstGeom prst="rect">
            <a:avLst/>
          </a:prstGeom>
          <a:noFill/>
        </p:spPr>
      </p:pic>
      <p:pic>
        <p:nvPicPr>
          <p:cNvPr id="19466" name="Picture 10" descr="C:\Users\Norbert\AppData\Local\Microsoft\Windows\Temporary Internet Files\Content.IE5\OPSHGPM1\MC90033572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636912"/>
            <a:ext cx="1498110" cy="1469094"/>
          </a:xfrm>
          <a:prstGeom prst="rect">
            <a:avLst/>
          </a:prstGeom>
          <a:noFill/>
        </p:spPr>
      </p:pic>
      <p:cxnSp>
        <p:nvCxnSpPr>
          <p:cNvPr id="35" name="Connecteur droit avec flèche 34"/>
          <p:cNvCxnSpPr/>
          <p:nvPr/>
        </p:nvCxnSpPr>
        <p:spPr>
          <a:xfrm rot="16200000" flipV="1">
            <a:off x="5292080" y="3284984"/>
            <a:ext cx="23042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588224" y="3212976"/>
            <a:ext cx="130035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Refus auto</a:t>
            </a:r>
          </a:p>
        </p:txBody>
      </p:sp>
      <p:pic>
        <p:nvPicPr>
          <p:cNvPr id="19469" name="Picture 13" descr="C:\Users\Norbert\AppData\Local\Microsoft\Windows\Temporary Internet Files\Content.IE5\OPSHGPM1\MC900436077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775774">
            <a:off x="5205643" y="2176968"/>
            <a:ext cx="920749" cy="652462"/>
          </a:xfrm>
          <a:prstGeom prst="rect">
            <a:avLst/>
          </a:prstGeom>
          <a:noFill/>
        </p:spPr>
      </p:pic>
      <p:cxnSp>
        <p:nvCxnSpPr>
          <p:cNvPr id="40" name="Connecteur droit avec flèche 39"/>
          <p:cNvCxnSpPr/>
          <p:nvPr/>
        </p:nvCxnSpPr>
        <p:spPr>
          <a:xfrm rot="5400000" flipH="1" flipV="1">
            <a:off x="2879812" y="3248980"/>
            <a:ext cx="22322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627784" y="3284984"/>
            <a:ext cx="101822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Accepte</a:t>
            </a:r>
            <a:endParaRPr lang="fr-FR" dirty="0"/>
          </a:p>
        </p:txBody>
      </p:sp>
      <p:pic>
        <p:nvPicPr>
          <p:cNvPr id="20481" name="Picture 1" descr="C:\Users\Norbert\AppData\Local\Microsoft\Windows\Temporary Internet Files\Content.IE5\Q3VWNAEC\MC900371036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9795" y="2060848"/>
            <a:ext cx="749973" cy="7831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34253 -0.4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2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2494</TotalTime>
  <Words>812</Words>
  <Application>Microsoft Office PowerPoint</Application>
  <PresentationFormat>Affichage à l'écran (4:3)</PresentationFormat>
  <Paragraphs>390</Paragraphs>
  <Slides>33</Slides>
  <Notes>0</Notes>
  <HiddenSlides>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Solstice</vt:lpstr>
      <vt:lpstr>Gérer un projet sur</vt:lpstr>
      <vt:lpstr>Déroulement</vt:lpstr>
      <vt:lpstr>Introduction</vt:lpstr>
      <vt:lpstr>Introduction</vt:lpstr>
      <vt:lpstr>Introduction</vt:lpstr>
      <vt:lpstr>Introduction</vt:lpstr>
      <vt:lpstr>Introduction</vt:lpstr>
      <vt:lpstr>Déroulement</vt:lpstr>
      <vt:lpstr>Google Agenda</vt:lpstr>
      <vt:lpstr>Google Agenda</vt:lpstr>
      <vt:lpstr>Que manque-t-il ?</vt:lpstr>
      <vt:lpstr>Déroulement</vt:lpstr>
      <vt:lpstr>Gmail</vt:lpstr>
      <vt:lpstr>Gtalk</vt:lpstr>
      <vt:lpstr>Que manque-t-il ?</vt:lpstr>
      <vt:lpstr>Déroulement</vt:lpstr>
      <vt:lpstr>Google Sites</vt:lpstr>
      <vt:lpstr>Google Groups</vt:lpstr>
      <vt:lpstr>Que manque-t-il ?</vt:lpstr>
      <vt:lpstr>Déroulement</vt:lpstr>
      <vt:lpstr>Google Docs</vt:lpstr>
      <vt:lpstr>Google Code</vt:lpstr>
      <vt:lpstr>Que manque-t-il ?</vt:lpstr>
      <vt:lpstr>Déroulement</vt:lpstr>
      <vt:lpstr>Recommandations</vt:lpstr>
      <vt:lpstr>Bilan</vt:lpstr>
      <vt:lpstr>Bilan</vt:lpstr>
      <vt:lpstr>Merci pour votre attention</vt:lpstr>
      <vt:lpstr>Questions</vt:lpstr>
      <vt:lpstr>Sources</vt:lpstr>
      <vt:lpstr>Bilan</vt:lpstr>
      <vt:lpstr>Blogger</vt:lpstr>
      <vt:lpstr>Se faire embaucher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Gérer un projet avec Google</dc:title>
  <dc:creator>Norbert</dc:creator>
  <cp:lastModifiedBy>Norbert</cp:lastModifiedBy>
  <cp:revision>319</cp:revision>
  <dcterms:created xsi:type="dcterms:W3CDTF">2010-11-15T07:32:06Z</dcterms:created>
  <dcterms:modified xsi:type="dcterms:W3CDTF">2011-03-21T16:44:38Z</dcterms:modified>
</cp:coreProperties>
</file>