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quickStyle12.xml" ContentType="application/vnd.openxmlformats-officedocument.drawingml.diagramStyl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5"/>
  </p:notesMasterIdLst>
  <p:handoutMasterIdLst>
    <p:handoutMasterId r:id="rId56"/>
  </p:handoutMasterIdLst>
  <p:sldIdLst>
    <p:sldId id="256" r:id="rId2"/>
    <p:sldId id="257" r:id="rId3"/>
    <p:sldId id="260" r:id="rId4"/>
    <p:sldId id="258" r:id="rId5"/>
    <p:sldId id="373" r:id="rId6"/>
    <p:sldId id="259" r:id="rId7"/>
    <p:sldId id="261" r:id="rId8"/>
    <p:sldId id="268" r:id="rId9"/>
    <p:sldId id="288" r:id="rId10"/>
    <p:sldId id="319" r:id="rId11"/>
    <p:sldId id="365" r:id="rId12"/>
    <p:sldId id="334" r:id="rId13"/>
    <p:sldId id="321" r:id="rId14"/>
    <p:sldId id="326" r:id="rId15"/>
    <p:sldId id="332" r:id="rId16"/>
    <p:sldId id="328" r:id="rId17"/>
    <p:sldId id="366" r:id="rId18"/>
    <p:sldId id="379" r:id="rId19"/>
    <p:sldId id="329" r:id="rId20"/>
    <p:sldId id="293" r:id="rId21"/>
    <p:sldId id="354" r:id="rId22"/>
    <p:sldId id="352" r:id="rId23"/>
    <p:sldId id="355" r:id="rId24"/>
    <p:sldId id="262" r:id="rId25"/>
    <p:sldId id="336" r:id="rId26"/>
    <p:sldId id="378" r:id="rId27"/>
    <p:sldId id="337" r:id="rId28"/>
    <p:sldId id="338" r:id="rId29"/>
    <p:sldId id="339" r:id="rId30"/>
    <p:sldId id="340" r:id="rId31"/>
    <p:sldId id="341" r:id="rId32"/>
    <p:sldId id="342" r:id="rId33"/>
    <p:sldId id="368" r:id="rId34"/>
    <p:sldId id="374" r:id="rId35"/>
    <p:sldId id="356" r:id="rId36"/>
    <p:sldId id="363" r:id="rId37"/>
    <p:sldId id="357" r:id="rId38"/>
    <p:sldId id="358" r:id="rId39"/>
    <p:sldId id="359" r:id="rId40"/>
    <p:sldId id="360" r:id="rId41"/>
    <p:sldId id="369" r:id="rId42"/>
    <p:sldId id="371" r:id="rId43"/>
    <p:sldId id="375" r:id="rId44"/>
    <p:sldId id="380" r:id="rId45"/>
    <p:sldId id="376" r:id="rId46"/>
    <p:sldId id="377" r:id="rId47"/>
    <p:sldId id="381" r:id="rId48"/>
    <p:sldId id="343" r:id="rId49"/>
    <p:sldId id="264" r:id="rId50"/>
    <p:sldId id="382" r:id="rId51"/>
    <p:sldId id="266" r:id="rId52"/>
    <p:sldId id="278" r:id="rId53"/>
    <p:sldId id="302"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00"/>
    <a:srgbClr val="E0590E"/>
    <a:srgbClr val="7ABC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56" autoAdjust="0"/>
    <p:restoredTop sz="65298" autoAdjust="0"/>
  </p:normalViewPr>
  <p:slideViewPr>
    <p:cSldViewPr>
      <p:cViewPr varScale="1">
        <p:scale>
          <a:sx n="40" d="100"/>
          <a:sy n="40" d="100"/>
        </p:scale>
        <p:origin x="-13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81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6A52E-E313-4179-931E-A8D1FF96F0A4}" type="doc">
      <dgm:prSet loTypeId="urn:microsoft.com/office/officeart/2005/8/layout/chevron1" loCatId="process"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dgm:spPr/>
      <dgm:t>
        <a:bodyPr/>
        <a:lstStyle/>
        <a:p>
          <a:r>
            <a:rPr lang="fr-FR" dirty="0" smtClean="0"/>
            <a:t>Soigner les blessés</a:t>
          </a:r>
          <a:endParaRPr lang="fr-FR"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52D964AE-01EC-4B83-8CCE-DC8E846E6A8D}">
      <dgm:prSet phldrT="[Text]"/>
      <dgm:spPr/>
      <dgm:t>
        <a:bodyPr/>
        <a:lstStyle/>
        <a:p>
          <a:r>
            <a:rPr lang="fr-FR" dirty="0" smtClean="0"/>
            <a:t>Identifier les victimes et témoins</a:t>
          </a:r>
          <a:endParaRPr lang="fr-FR"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27050BD1-E16F-4C15-96AC-247FBA100B44}">
      <dgm:prSet phldrT="[Text]"/>
      <dgm:spPr/>
      <dgm:t>
        <a:bodyPr/>
        <a:lstStyle/>
        <a:p>
          <a:r>
            <a:rPr lang="fr-FR" dirty="0" smtClean="0"/>
            <a:t>Définir</a:t>
          </a:r>
          <a:r>
            <a:rPr lang="fr-FR" baseline="0" dirty="0" smtClean="0"/>
            <a:t> un périmètre de sécurité</a:t>
          </a:r>
          <a:endParaRPr lang="fr-FR"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D7334763-AFE7-4B06-940C-4FBFF80DE9BA}">
      <dgm:prSet phldrT="[Text]"/>
      <dgm:spPr/>
      <dgm:t>
        <a:bodyPr/>
        <a:lstStyle/>
        <a:p>
          <a:r>
            <a:rPr lang="fr-FR" dirty="0" smtClean="0"/>
            <a:t>Collecter et analyser les preuves</a:t>
          </a:r>
          <a:endParaRPr lang="fr-FR"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45067880-B513-4B7B-9262-D2B7079541DE}">
      <dgm:prSet phldrT="[Text]"/>
      <dgm:spPr/>
      <dgm:t>
        <a:bodyPr/>
        <a:lstStyle/>
        <a:p>
          <a:r>
            <a:rPr lang="fr-FR" dirty="0" smtClean="0"/>
            <a:t>Interroger les suspects</a:t>
          </a:r>
          <a:endParaRPr lang="fr-FR" dirty="0"/>
        </a:p>
      </dgm:t>
    </dgm:pt>
    <dgm:pt modelId="{9453F248-D13C-456F-8018-7FD4C88BFB8E}" type="parTrans" cxnId="{DECE2929-A50C-4037-98AF-AFC53EFBC837}">
      <dgm:prSet/>
      <dgm:spPr/>
      <dgm:t>
        <a:bodyPr/>
        <a:lstStyle/>
        <a:p>
          <a:endParaRPr lang="fr-FR"/>
        </a:p>
      </dgm:t>
    </dgm:pt>
    <dgm:pt modelId="{CA78353E-FE76-4706-A5D9-3E012E10D871}" type="sibTrans" cxnId="{DECE2929-A50C-4037-98AF-AFC53EFBC837}">
      <dgm:prSet/>
      <dgm:spPr/>
      <dgm:t>
        <a:bodyPr/>
        <a:lstStyle/>
        <a:p>
          <a:endParaRPr lang="fr-FR"/>
        </a:p>
      </dgm:t>
    </dgm:pt>
    <dgm:pt modelId="{57FE282B-7A4B-43D6-93FC-96915BEEED87}" type="pres">
      <dgm:prSet presAssocID="{EF46A52E-E313-4179-931E-A8D1FF96F0A4}" presName="Name0" presStyleCnt="0">
        <dgm:presLayoutVars>
          <dgm:dir/>
          <dgm:animLvl val="lvl"/>
          <dgm:resizeHandles val="exact"/>
        </dgm:presLayoutVars>
      </dgm:prSet>
      <dgm:spPr/>
      <dgm:t>
        <a:bodyPr/>
        <a:lstStyle/>
        <a:p>
          <a:endParaRPr lang="fr-FR"/>
        </a:p>
      </dgm:t>
    </dgm:pt>
    <dgm:pt modelId="{F4AB0B77-568E-47F2-9421-3214273C3F54}" type="pres">
      <dgm:prSet presAssocID="{0736A062-B6BE-4BE0-831D-8A5F05773717}" presName="parTxOnly" presStyleLbl="node1" presStyleIdx="0" presStyleCnt="5">
        <dgm:presLayoutVars>
          <dgm:chMax val="0"/>
          <dgm:chPref val="0"/>
          <dgm:bulletEnabled val="1"/>
        </dgm:presLayoutVars>
      </dgm:prSet>
      <dgm:spPr/>
      <dgm:t>
        <a:bodyPr/>
        <a:lstStyle/>
        <a:p>
          <a:endParaRPr lang="fr-FR"/>
        </a:p>
      </dgm:t>
    </dgm:pt>
    <dgm:pt modelId="{188433C9-A68D-40B5-A515-4C66D672ADAE}" type="pres">
      <dgm:prSet presAssocID="{A3515235-88DF-4F33-869D-C2B62A7DE5A5}" presName="parTxOnlySpace" presStyleCnt="0"/>
      <dgm:spPr/>
    </dgm:pt>
    <dgm:pt modelId="{1CD5736B-E875-4EE5-B7E8-E43E2DE11488}" type="pres">
      <dgm:prSet presAssocID="{52D964AE-01EC-4B83-8CCE-DC8E846E6A8D}" presName="parTxOnly" presStyleLbl="node1" presStyleIdx="1" presStyleCnt="5">
        <dgm:presLayoutVars>
          <dgm:chMax val="0"/>
          <dgm:chPref val="0"/>
          <dgm:bulletEnabled val="1"/>
        </dgm:presLayoutVars>
      </dgm:prSet>
      <dgm:spPr/>
      <dgm:t>
        <a:bodyPr/>
        <a:lstStyle/>
        <a:p>
          <a:endParaRPr lang="fr-FR"/>
        </a:p>
      </dgm:t>
    </dgm:pt>
    <dgm:pt modelId="{3AD102F2-1CE2-4733-8656-5EA602F829B0}" type="pres">
      <dgm:prSet presAssocID="{DD71D108-2ED6-4D69-B274-9C396B941A8B}" presName="parTxOnlySpace" presStyleCnt="0"/>
      <dgm:spPr/>
    </dgm:pt>
    <dgm:pt modelId="{856C67F0-5E6B-474C-93FB-3CF337B47575}" type="pres">
      <dgm:prSet presAssocID="{27050BD1-E16F-4C15-96AC-247FBA100B44}" presName="parTxOnly" presStyleLbl="node1" presStyleIdx="2" presStyleCnt="5">
        <dgm:presLayoutVars>
          <dgm:chMax val="0"/>
          <dgm:chPref val="0"/>
          <dgm:bulletEnabled val="1"/>
        </dgm:presLayoutVars>
      </dgm:prSet>
      <dgm:spPr/>
      <dgm:t>
        <a:bodyPr/>
        <a:lstStyle/>
        <a:p>
          <a:endParaRPr lang="fr-FR"/>
        </a:p>
      </dgm:t>
    </dgm:pt>
    <dgm:pt modelId="{11AF4195-9B32-4E2B-BB64-BAF01C62F48D}" type="pres">
      <dgm:prSet presAssocID="{25BB915A-89A6-4BE9-A964-9B2D12A45978}" presName="parTxOnlySpace" presStyleCnt="0"/>
      <dgm:spPr/>
    </dgm:pt>
    <dgm:pt modelId="{B2A03CED-279D-4196-B691-D4134F59D582}" type="pres">
      <dgm:prSet presAssocID="{D7334763-AFE7-4B06-940C-4FBFF80DE9BA}" presName="parTxOnly" presStyleLbl="node1" presStyleIdx="3" presStyleCnt="5">
        <dgm:presLayoutVars>
          <dgm:chMax val="0"/>
          <dgm:chPref val="0"/>
          <dgm:bulletEnabled val="1"/>
        </dgm:presLayoutVars>
      </dgm:prSet>
      <dgm:spPr/>
      <dgm:t>
        <a:bodyPr/>
        <a:lstStyle/>
        <a:p>
          <a:endParaRPr lang="fr-FR"/>
        </a:p>
      </dgm:t>
    </dgm:pt>
    <dgm:pt modelId="{D2FC3074-93BF-4F55-AB9E-9C9AB3BC15C5}" type="pres">
      <dgm:prSet presAssocID="{27C02FB1-3A59-47F6-99B3-285F28F67302}" presName="parTxOnlySpace" presStyleCnt="0"/>
      <dgm:spPr/>
    </dgm:pt>
    <dgm:pt modelId="{CDECCB13-F958-4DD5-93F3-DC0B8FB0662A}" type="pres">
      <dgm:prSet presAssocID="{45067880-B513-4B7B-9262-D2B7079541DE}" presName="parTxOnly" presStyleLbl="node1" presStyleIdx="4" presStyleCnt="5">
        <dgm:presLayoutVars>
          <dgm:chMax val="0"/>
          <dgm:chPref val="0"/>
          <dgm:bulletEnabled val="1"/>
        </dgm:presLayoutVars>
      </dgm:prSet>
      <dgm:spPr/>
      <dgm:t>
        <a:bodyPr/>
        <a:lstStyle/>
        <a:p>
          <a:endParaRPr lang="fr-FR"/>
        </a:p>
      </dgm:t>
    </dgm:pt>
  </dgm:ptLst>
  <dgm:cxnLst>
    <dgm:cxn modelId="{B05BF1D8-3028-4C7D-9539-C5F89EF3D6DD}" srcId="{EF46A52E-E313-4179-931E-A8D1FF96F0A4}" destId="{27050BD1-E16F-4C15-96AC-247FBA100B44}" srcOrd="2" destOrd="0" parTransId="{7D4CEAE2-1D67-4D66-A817-E16AECD2E971}" sibTransId="{25BB915A-89A6-4BE9-A964-9B2D12A45978}"/>
    <dgm:cxn modelId="{BC4C12A8-B73A-4A46-98F1-BF9C5CC167C7}" type="presOf" srcId="{52D964AE-01EC-4B83-8CCE-DC8E846E6A8D}" destId="{1CD5736B-E875-4EE5-B7E8-E43E2DE11488}" srcOrd="0" destOrd="0" presId="urn:microsoft.com/office/officeart/2005/8/layout/chevron1"/>
    <dgm:cxn modelId="{5BF1825D-271B-4A3E-A40B-D4D5B5201CA5}" srcId="{EF46A52E-E313-4179-931E-A8D1FF96F0A4}" destId="{D7334763-AFE7-4B06-940C-4FBFF80DE9BA}" srcOrd="3" destOrd="0" parTransId="{AA97F230-9582-4B36-BC6E-8DCA7C7975A5}" sibTransId="{27C02FB1-3A59-47F6-99B3-285F28F67302}"/>
    <dgm:cxn modelId="{DECE2929-A50C-4037-98AF-AFC53EFBC837}" srcId="{EF46A52E-E313-4179-931E-A8D1FF96F0A4}" destId="{45067880-B513-4B7B-9262-D2B7079541DE}" srcOrd="4" destOrd="0" parTransId="{9453F248-D13C-456F-8018-7FD4C88BFB8E}" sibTransId="{CA78353E-FE76-4706-A5D9-3E012E10D871}"/>
    <dgm:cxn modelId="{D9B7904C-0935-4014-B22D-5EF71CC0BA69}" srcId="{EF46A52E-E313-4179-931E-A8D1FF96F0A4}" destId="{52D964AE-01EC-4B83-8CCE-DC8E846E6A8D}" srcOrd="1" destOrd="0" parTransId="{5F2DA893-409F-46C6-A8F5-8D222BC52639}" sibTransId="{DD71D108-2ED6-4D69-B274-9C396B941A8B}"/>
    <dgm:cxn modelId="{1FC81501-B52B-4FD8-B82F-95E6CB974719}" type="presOf" srcId="{D7334763-AFE7-4B06-940C-4FBFF80DE9BA}" destId="{B2A03CED-279D-4196-B691-D4134F59D582}" srcOrd="0" destOrd="0" presId="urn:microsoft.com/office/officeart/2005/8/layout/chevron1"/>
    <dgm:cxn modelId="{C6073E63-F947-48BC-A9D7-5FFD8B1DABD6}" type="presOf" srcId="{45067880-B513-4B7B-9262-D2B7079541DE}" destId="{CDECCB13-F958-4DD5-93F3-DC0B8FB0662A}" srcOrd="0" destOrd="0" presId="urn:microsoft.com/office/officeart/2005/8/layout/chevron1"/>
    <dgm:cxn modelId="{257405E8-D7F0-49FA-A78E-3698A0EFE4E1}" type="presOf" srcId="{EF46A52E-E313-4179-931E-A8D1FF96F0A4}" destId="{57FE282B-7A4B-43D6-93FC-96915BEEED87}" srcOrd="0" destOrd="0" presId="urn:microsoft.com/office/officeart/2005/8/layout/chevron1"/>
    <dgm:cxn modelId="{DC5CC45A-641B-4237-B3AF-82087F55DAC4}" srcId="{EF46A52E-E313-4179-931E-A8D1FF96F0A4}" destId="{0736A062-B6BE-4BE0-831D-8A5F05773717}" srcOrd="0" destOrd="0" parTransId="{DFAF1D72-29C0-4540-AD73-27A945DB7EDE}" sibTransId="{A3515235-88DF-4F33-869D-C2B62A7DE5A5}"/>
    <dgm:cxn modelId="{EDA4E5AF-01C6-4E34-A4BB-424447F0317C}" type="presOf" srcId="{0736A062-B6BE-4BE0-831D-8A5F05773717}" destId="{F4AB0B77-568E-47F2-9421-3214273C3F54}" srcOrd="0" destOrd="0" presId="urn:microsoft.com/office/officeart/2005/8/layout/chevron1"/>
    <dgm:cxn modelId="{36EF08E4-CF18-4BB8-95B7-C485F1266613}" type="presOf" srcId="{27050BD1-E16F-4C15-96AC-247FBA100B44}" destId="{856C67F0-5E6B-474C-93FB-3CF337B47575}" srcOrd="0" destOrd="0" presId="urn:microsoft.com/office/officeart/2005/8/layout/chevron1"/>
    <dgm:cxn modelId="{6ED0BFF4-C821-4939-B4A5-D216D13B9ECC}" type="presParOf" srcId="{57FE282B-7A4B-43D6-93FC-96915BEEED87}" destId="{F4AB0B77-568E-47F2-9421-3214273C3F54}" srcOrd="0" destOrd="0" presId="urn:microsoft.com/office/officeart/2005/8/layout/chevron1"/>
    <dgm:cxn modelId="{C1531543-DBA8-4DCC-A752-8A9A23DAF8B2}" type="presParOf" srcId="{57FE282B-7A4B-43D6-93FC-96915BEEED87}" destId="{188433C9-A68D-40B5-A515-4C66D672ADAE}" srcOrd="1" destOrd="0" presId="urn:microsoft.com/office/officeart/2005/8/layout/chevron1"/>
    <dgm:cxn modelId="{6151A127-08BB-4A38-B71E-FC811BB3A023}" type="presParOf" srcId="{57FE282B-7A4B-43D6-93FC-96915BEEED87}" destId="{1CD5736B-E875-4EE5-B7E8-E43E2DE11488}" srcOrd="2" destOrd="0" presId="urn:microsoft.com/office/officeart/2005/8/layout/chevron1"/>
    <dgm:cxn modelId="{C2DAD7DC-EB07-493B-84F9-85A9FCCB14AF}" type="presParOf" srcId="{57FE282B-7A4B-43D6-93FC-96915BEEED87}" destId="{3AD102F2-1CE2-4733-8656-5EA602F829B0}" srcOrd="3" destOrd="0" presId="urn:microsoft.com/office/officeart/2005/8/layout/chevron1"/>
    <dgm:cxn modelId="{9EDB7783-C875-4CEB-95B9-BB437120BF00}" type="presParOf" srcId="{57FE282B-7A4B-43D6-93FC-96915BEEED87}" destId="{856C67F0-5E6B-474C-93FB-3CF337B47575}" srcOrd="4" destOrd="0" presId="urn:microsoft.com/office/officeart/2005/8/layout/chevron1"/>
    <dgm:cxn modelId="{80F82C2F-D410-4918-A908-72671EA5CF2E}" type="presParOf" srcId="{57FE282B-7A4B-43D6-93FC-96915BEEED87}" destId="{11AF4195-9B32-4E2B-BB64-BAF01C62F48D}" srcOrd="5" destOrd="0" presId="urn:microsoft.com/office/officeart/2005/8/layout/chevron1"/>
    <dgm:cxn modelId="{8477E2A3-3267-4749-835D-0F762654FCA7}" type="presParOf" srcId="{57FE282B-7A4B-43D6-93FC-96915BEEED87}" destId="{B2A03CED-279D-4196-B691-D4134F59D582}" srcOrd="6" destOrd="0" presId="urn:microsoft.com/office/officeart/2005/8/layout/chevron1"/>
    <dgm:cxn modelId="{330C15C8-1BB6-4FC6-86A6-E5E33028ECBD}" type="presParOf" srcId="{57FE282B-7A4B-43D6-93FC-96915BEEED87}" destId="{D2FC3074-93BF-4F55-AB9E-9C9AB3BC15C5}" srcOrd="7" destOrd="0" presId="urn:microsoft.com/office/officeart/2005/8/layout/chevron1"/>
    <dgm:cxn modelId="{9E912D2E-86F2-40FB-B548-6F02ADF2DA92}" type="presParOf" srcId="{57FE282B-7A4B-43D6-93FC-96915BEEED87}" destId="{CDECCB13-F958-4DD5-93F3-DC0B8FB0662A}" srcOrd="8" destOrd="0" presId="urn:microsoft.com/office/officeart/2005/8/layout/chevron1"/>
  </dgm:cxnLst>
  <dgm:bg/>
  <dgm:whole/>
</dgm:dataModel>
</file>

<file path=ppt/diagrams/data10.xml><?xml version="1.0" encoding="utf-8"?>
<dgm:dataModel xmlns:dgm="http://schemas.openxmlformats.org/drawingml/2006/diagram" xmlns:a="http://schemas.openxmlformats.org/drawingml/2006/main">
  <dgm:ptLst>
    <dgm:pt modelId="{EF46A52E-E313-4179-931E-A8D1FF96F0A4}"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custT="1"/>
      <dgm:spPr/>
      <dgm:t>
        <a:bodyPr/>
        <a:lstStyle/>
        <a:p>
          <a:r>
            <a:rPr lang="fr-FR" sz="2700" dirty="0" smtClean="0"/>
            <a:t>Saisir</a:t>
          </a:r>
          <a:endParaRPr lang="fr-FR" sz="2700"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pPr/>
      <dgm:t>
        <a:bodyPr/>
        <a:lstStyle/>
        <a:p>
          <a:endParaRPr lang="fr-FR"/>
        </a:p>
      </dgm:t>
    </dgm:pt>
    <dgm:pt modelId="{52D964AE-01EC-4B83-8CCE-DC8E846E6A8D}">
      <dgm:prSet phldrT="[Text]" custT="1"/>
      <dgm:spPr/>
      <dgm:t>
        <a:bodyPr/>
        <a:lstStyle/>
        <a:p>
          <a:r>
            <a:rPr lang="fr-FR" sz="2700" dirty="0" smtClean="0"/>
            <a:t>Collecter</a:t>
          </a:r>
          <a:endParaRPr lang="fr-FR" sz="2700"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pPr/>
      <dgm:t>
        <a:bodyPr/>
        <a:lstStyle/>
        <a:p>
          <a:endParaRPr lang="fr-FR"/>
        </a:p>
      </dgm:t>
    </dgm:pt>
    <dgm:pt modelId="{27050BD1-E16F-4C15-96AC-247FBA100B44}">
      <dgm:prSet phldrT="[Text]" custT="1"/>
      <dgm:spPr>
        <a:solidFill>
          <a:schemeClr val="tx1">
            <a:lumMod val="65000"/>
            <a:lumOff val="35000"/>
          </a:schemeClr>
        </a:solidFill>
      </dgm:spPr>
      <dgm:t>
        <a:bodyPr/>
        <a:lstStyle/>
        <a:p>
          <a:r>
            <a:rPr lang="fr-FR" sz="2700" dirty="0" smtClean="0"/>
            <a:t>Analyser</a:t>
          </a:r>
          <a:endParaRPr lang="fr-FR" sz="2700"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pPr/>
      <dgm:t>
        <a:bodyPr/>
        <a:lstStyle/>
        <a:p>
          <a:endParaRPr lang="fr-FR"/>
        </a:p>
      </dgm:t>
    </dgm:pt>
    <dgm:pt modelId="{D7334763-AFE7-4B06-940C-4FBFF80DE9BA}">
      <dgm:prSet phldrT="[Text]" custT="1"/>
      <dgm:spPr/>
      <dgm:t>
        <a:bodyPr/>
        <a:lstStyle/>
        <a:p>
          <a:r>
            <a:rPr lang="fr-FR" sz="2700" dirty="0" smtClean="0"/>
            <a:t>Conserver</a:t>
          </a:r>
          <a:endParaRPr lang="fr-FR" sz="2700"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pPr/>
      <dgm:t>
        <a:bodyPr/>
        <a:lstStyle/>
        <a:p>
          <a:endParaRPr lang="fr-FR"/>
        </a:p>
      </dgm:t>
    </dgm:pt>
    <dgm:pt modelId="{496250E4-77A3-4470-8DC2-5A9BE9DBEDA4}">
      <dgm:prSet phldrT="[Text]" custT="1"/>
      <dgm:spPr/>
      <dgm:t>
        <a:bodyPr/>
        <a:lstStyle/>
        <a:p>
          <a:r>
            <a:rPr lang="fr-FR" sz="2700" dirty="0" smtClean="0"/>
            <a:t>Démontrer</a:t>
          </a:r>
          <a:endParaRPr lang="fr-FR" sz="2700" dirty="0"/>
        </a:p>
      </dgm:t>
    </dgm:pt>
    <dgm:pt modelId="{3ACDEE09-B104-41A4-B2D8-B9DB42E5F780}" type="parTrans" cxnId="{D6B8AB2A-5C2E-41F8-91DF-310A4EF1E5D1}">
      <dgm:prSet/>
      <dgm:spPr/>
      <dgm:t>
        <a:bodyPr/>
        <a:lstStyle/>
        <a:p>
          <a:endParaRPr lang="fr-FR"/>
        </a:p>
      </dgm:t>
    </dgm:pt>
    <dgm:pt modelId="{897AC72E-09B6-4A26-B21F-63FCCFE69C5F}" type="sibTrans" cxnId="{D6B8AB2A-5C2E-41F8-91DF-310A4EF1E5D1}">
      <dgm:prSet/>
      <dgm:spPr/>
      <dgm:t>
        <a:bodyPr/>
        <a:lstStyle/>
        <a:p>
          <a:endParaRPr lang="fr-FR"/>
        </a:p>
      </dgm:t>
    </dgm:pt>
    <dgm:pt modelId="{B038B772-9CC4-41BF-9F40-CDA2C4B4B3B6}">
      <dgm:prSet phldrT="[Text]" custT="1"/>
      <dgm:spPr/>
      <dgm:t>
        <a:bodyPr/>
        <a:lstStyle/>
        <a:p>
          <a:r>
            <a:rPr lang="fr-FR" sz="2700" dirty="0" smtClean="0"/>
            <a:t>Rechercher</a:t>
          </a:r>
          <a:endParaRPr lang="fr-FR" sz="2700" dirty="0"/>
        </a:p>
      </dgm:t>
    </dgm:pt>
    <dgm:pt modelId="{B8FE46C6-0437-48D5-A7D1-B3DF9B1AD33F}" type="parTrans" cxnId="{8483149E-3593-4D9C-A4B5-40D6EDF7987D}">
      <dgm:prSet/>
      <dgm:spPr/>
      <dgm:t>
        <a:bodyPr/>
        <a:lstStyle/>
        <a:p>
          <a:endParaRPr lang="fr-FR"/>
        </a:p>
      </dgm:t>
    </dgm:pt>
    <dgm:pt modelId="{640188C8-05C7-4688-8C35-491D9BDDD4AE}" type="sibTrans" cxnId="{8483149E-3593-4D9C-A4B5-40D6EDF7987D}">
      <dgm:prSet/>
      <dgm:spPr/>
      <dgm:t>
        <a:bodyPr/>
        <a:lstStyle/>
        <a:p>
          <a:endParaRPr lang="fr-FR"/>
        </a:p>
      </dgm:t>
    </dgm:pt>
    <dgm:pt modelId="{D5F2E3E6-5CF8-49E9-BA72-31BFC26F5150}" type="pres">
      <dgm:prSet presAssocID="{EF46A52E-E313-4179-931E-A8D1FF96F0A4}" presName="Name0" presStyleCnt="0">
        <dgm:presLayoutVars>
          <dgm:dir/>
          <dgm:animLvl val="lvl"/>
          <dgm:resizeHandles val="exact"/>
        </dgm:presLayoutVars>
      </dgm:prSet>
      <dgm:spPr/>
      <dgm:t>
        <a:bodyPr/>
        <a:lstStyle/>
        <a:p>
          <a:endParaRPr lang="fr-FR"/>
        </a:p>
      </dgm:t>
    </dgm:pt>
    <dgm:pt modelId="{FFCCEB23-D22A-4F3D-9B37-45650225CDEF}" type="pres">
      <dgm:prSet presAssocID="{0736A062-B6BE-4BE0-831D-8A5F05773717}" presName="linNode" presStyleCnt="0"/>
      <dgm:spPr/>
    </dgm:pt>
    <dgm:pt modelId="{BF3BC7E4-AA5F-40DB-B45F-88200EA28AD8}" type="pres">
      <dgm:prSet presAssocID="{0736A062-B6BE-4BE0-831D-8A5F05773717}" presName="parentText" presStyleLbl="node1" presStyleIdx="0" presStyleCnt="6" custScaleX="190972" custScaleY="12127">
        <dgm:presLayoutVars>
          <dgm:chMax val="1"/>
          <dgm:bulletEnabled val="1"/>
        </dgm:presLayoutVars>
      </dgm:prSet>
      <dgm:spPr/>
      <dgm:t>
        <a:bodyPr/>
        <a:lstStyle/>
        <a:p>
          <a:endParaRPr lang="fr-FR"/>
        </a:p>
      </dgm:t>
    </dgm:pt>
    <dgm:pt modelId="{264F5F27-BC3D-45CE-ABC9-4694E5AA36A3}" type="pres">
      <dgm:prSet presAssocID="{A3515235-88DF-4F33-869D-C2B62A7DE5A5}" presName="sp" presStyleCnt="0"/>
      <dgm:spPr/>
    </dgm:pt>
    <dgm:pt modelId="{7329CECD-5434-42CF-8FDC-6E0D3DDCDCBF}" type="pres">
      <dgm:prSet presAssocID="{B038B772-9CC4-41BF-9F40-CDA2C4B4B3B6}" presName="linNode" presStyleCnt="0"/>
      <dgm:spPr/>
    </dgm:pt>
    <dgm:pt modelId="{8FF1F5E7-0CD9-488C-B20B-099C0188429F}" type="pres">
      <dgm:prSet presAssocID="{B038B772-9CC4-41BF-9F40-CDA2C4B4B3B6}" presName="parentText" presStyleLbl="node1" presStyleIdx="1" presStyleCnt="6" custScaleX="190972" custScaleY="12127">
        <dgm:presLayoutVars>
          <dgm:chMax val="1"/>
          <dgm:bulletEnabled val="1"/>
        </dgm:presLayoutVars>
      </dgm:prSet>
      <dgm:spPr/>
      <dgm:t>
        <a:bodyPr/>
        <a:lstStyle/>
        <a:p>
          <a:endParaRPr lang="fr-FR"/>
        </a:p>
      </dgm:t>
    </dgm:pt>
    <dgm:pt modelId="{97182A88-E68C-4CDB-A47C-92B51D618B78}" type="pres">
      <dgm:prSet presAssocID="{640188C8-05C7-4688-8C35-491D9BDDD4AE}" presName="sp" presStyleCnt="0"/>
      <dgm:spPr/>
    </dgm:pt>
    <dgm:pt modelId="{0217C62F-33FE-49A2-AC70-1F33A2B4EC5E}" type="pres">
      <dgm:prSet presAssocID="{52D964AE-01EC-4B83-8CCE-DC8E846E6A8D}" presName="linNode" presStyleCnt="0"/>
      <dgm:spPr/>
    </dgm:pt>
    <dgm:pt modelId="{D72E02DC-2B43-49F3-BAC0-0A7D6D4346DD}" type="pres">
      <dgm:prSet presAssocID="{52D964AE-01EC-4B83-8CCE-DC8E846E6A8D}" presName="parentText" presStyleLbl="node1" presStyleIdx="2" presStyleCnt="6" custScaleX="190972" custScaleY="12127">
        <dgm:presLayoutVars>
          <dgm:chMax val="1"/>
          <dgm:bulletEnabled val="1"/>
        </dgm:presLayoutVars>
      </dgm:prSet>
      <dgm:spPr/>
      <dgm:t>
        <a:bodyPr/>
        <a:lstStyle/>
        <a:p>
          <a:endParaRPr lang="fr-FR"/>
        </a:p>
      </dgm:t>
    </dgm:pt>
    <dgm:pt modelId="{C95E0ED3-C028-4B8F-AB2F-5FEE94C7877A}" type="pres">
      <dgm:prSet presAssocID="{DD71D108-2ED6-4D69-B274-9C396B941A8B}" presName="sp" presStyleCnt="0"/>
      <dgm:spPr/>
    </dgm:pt>
    <dgm:pt modelId="{F596C715-61F4-4C67-AC77-D4F341D186AD}" type="pres">
      <dgm:prSet presAssocID="{27050BD1-E16F-4C15-96AC-247FBA100B44}" presName="linNode" presStyleCnt="0"/>
      <dgm:spPr/>
    </dgm:pt>
    <dgm:pt modelId="{A594A57A-A40A-4555-8F36-6205B9999CC3}" type="pres">
      <dgm:prSet presAssocID="{27050BD1-E16F-4C15-96AC-247FBA100B44}" presName="parentText" presStyleLbl="node1" presStyleIdx="3" presStyleCnt="6" custScaleX="190972" custScaleY="12127">
        <dgm:presLayoutVars>
          <dgm:chMax val="1"/>
          <dgm:bulletEnabled val="1"/>
        </dgm:presLayoutVars>
      </dgm:prSet>
      <dgm:spPr/>
      <dgm:t>
        <a:bodyPr/>
        <a:lstStyle/>
        <a:p>
          <a:endParaRPr lang="fr-FR"/>
        </a:p>
      </dgm:t>
    </dgm:pt>
    <dgm:pt modelId="{9CA6F93D-9160-466C-BA5B-2B7D9AEDDD6E}" type="pres">
      <dgm:prSet presAssocID="{25BB915A-89A6-4BE9-A964-9B2D12A45978}" presName="sp" presStyleCnt="0"/>
      <dgm:spPr/>
    </dgm:pt>
    <dgm:pt modelId="{47A883B7-59AF-452C-B58E-BB3A730765FA}" type="pres">
      <dgm:prSet presAssocID="{D7334763-AFE7-4B06-940C-4FBFF80DE9BA}" presName="linNode" presStyleCnt="0"/>
      <dgm:spPr/>
    </dgm:pt>
    <dgm:pt modelId="{447D4DD0-2ECE-45C4-B86F-08F4805341B9}" type="pres">
      <dgm:prSet presAssocID="{D7334763-AFE7-4B06-940C-4FBFF80DE9BA}" presName="parentText" presStyleLbl="node1" presStyleIdx="4" presStyleCnt="6" custScaleX="190972" custScaleY="12127">
        <dgm:presLayoutVars>
          <dgm:chMax val="1"/>
          <dgm:bulletEnabled val="1"/>
        </dgm:presLayoutVars>
      </dgm:prSet>
      <dgm:spPr/>
      <dgm:t>
        <a:bodyPr/>
        <a:lstStyle/>
        <a:p>
          <a:endParaRPr lang="fr-FR"/>
        </a:p>
      </dgm:t>
    </dgm:pt>
    <dgm:pt modelId="{64847E91-8DCA-4699-955B-7A37C2A8F19A}" type="pres">
      <dgm:prSet presAssocID="{27C02FB1-3A59-47F6-99B3-285F28F67302}" presName="sp" presStyleCnt="0"/>
      <dgm:spPr/>
    </dgm:pt>
    <dgm:pt modelId="{38C6C1A0-EA65-45C3-8A6D-DDFA8AF710BF}" type="pres">
      <dgm:prSet presAssocID="{496250E4-77A3-4470-8DC2-5A9BE9DBEDA4}" presName="linNode" presStyleCnt="0"/>
      <dgm:spPr/>
    </dgm:pt>
    <dgm:pt modelId="{EEAB9D55-AE34-4A5D-80FB-E0F50133B2F1}" type="pres">
      <dgm:prSet presAssocID="{496250E4-77A3-4470-8DC2-5A9BE9DBEDA4}" presName="parentText" presStyleLbl="node1" presStyleIdx="5" presStyleCnt="6" custScaleX="190972" custScaleY="12127">
        <dgm:presLayoutVars>
          <dgm:chMax val="1"/>
          <dgm:bulletEnabled val="1"/>
        </dgm:presLayoutVars>
      </dgm:prSet>
      <dgm:spPr/>
      <dgm:t>
        <a:bodyPr/>
        <a:lstStyle/>
        <a:p>
          <a:endParaRPr lang="fr-FR"/>
        </a:p>
      </dgm:t>
    </dgm:pt>
  </dgm:ptLst>
  <dgm:cxnLst>
    <dgm:cxn modelId="{D9B7904C-0935-4014-B22D-5EF71CC0BA69}" srcId="{EF46A52E-E313-4179-931E-A8D1FF96F0A4}" destId="{52D964AE-01EC-4B83-8CCE-DC8E846E6A8D}" srcOrd="2" destOrd="0" parTransId="{5F2DA893-409F-46C6-A8F5-8D222BC52639}" sibTransId="{DD71D108-2ED6-4D69-B274-9C396B941A8B}"/>
    <dgm:cxn modelId="{D6B8AB2A-5C2E-41F8-91DF-310A4EF1E5D1}" srcId="{EF46A52E-E313-4179-931E-A8D1FF96F0A4}" destId="{496250E4-77A3-4470-8DC2-5A9BE9DBEDA4}" srcOrd="5" destOrd="0" parTransId="{3ACDEE09-B104-41A4-B2D8-B9DB42E5F780}" sibTransId="{897AC72E-09B6-4A26-B21F-63FCCFE69C5F}"/>
    <dgm:cxn modelId="{DC5CC45A-641B-4237-B3AF-82087F55DAC4}" srcId="{EF46A52E-E313-4179-931E-A8D1FF96F0A4}" destId="{0736A062-B6BE-4BE0-831D-8A5F05773717}" srcOrd="0" destOrd="0" parTransId="{DFAF1D72-29C0-4540-AD73-27A945DB7EDE}" sibTransId="{A3515235-88DF-4F33-869D-C2B62A7DE5A5}"/>
    <dgm:cxn modelId="{5BF1825D-271B-4A3E-A40B-D4D5B5201CA5}" srcId="{EF46A52E-E313-4179-931E-A8D1FF96F0A4}" destId="{D7334763-AFE7-4B06-940C-4FBFF80DE9BA}" srcOrd="4" destOrd="0" parTransId="{AA97F230-9582-4B36-BC6E-8DCA7C7975A5}" sibTransId="{27C02FB1-3A59-47F6-99B3-285F28F67302}"/>
    <dgm:cxn modelId="{4A8BC34B-C7D5-4714-9116-F392D44D9866}" type="presOf" srcId="{496250E4-77A3-4470-8DC2-5A9BE9DBEDA4}" destId="{EEAB9D55-AE34-4A5D-80FB-E0F50133B2F1}" srcOrd="0" destOrd="0" presId="urn:microsoft.com/office/officeart/2005/8/layout/vList5"/>
    <dgm:cxn modelId="{9743CE9C-B04E-4347-B913-735644253614}" type="presOf" srcId="{D7334763-AFE7-4B06-940C-4FBFF80DE9BA}" destId="{447D4DD0-2ECE-45C4-B86F-08F4805341B9}" srcOrd="0" destOrd="0" presId="urn:microsoft.com/office/officeart/2005/8/layout/vList5"/>
    <dgm:cxn modelId="{78FC1A20-EC9D-4B93-B7C8-DAE54202C16A}" type="presOf" srcId="{52D964AE-01EC-4B83-8CCE-DC8E846E6A8D}" destId="{D72E02DC-2B43-49F3-BAC0-0A7D6D4346DD}" srcOrd="0" destOrd="0" presId="urn:microsoft.com/office/officeart/2005/8/layout/vList5"/>
    <dgm:cxn modelId="{48B726F2-0E02-410C-BD05-E6D942B32631}" type="presOf" srcId="{B038B772-9CC4-41BF-9F40-CDA2C4B4B3B6}" destId="{8FF1F5E7-0CD9-488C-B20B-099C0188429F}" srcOrd="0" destOrd="0" presId="urn:microsoft.com/office/officeart/2005/8/layout/vList5"/>
    <dgm:cxn modelId="{0B7EF3C4-A73F-4A51-B0F3-D4AABEE27187}" type="presOf" srcId="{27050BD1-E16F-4C15-96AC-247FBA100B44}" destId="{A594A57A-A40A-4555-8F36-6205B9999CC3}" srcOrd="0" destOrd="0" presId="urn:microsoft.com/office/officeart/2005/8/layout/vList5"/>
    <dgm:cxn modelId="{B05BF1D8-3028-4C7D-9539-C5F89EF3D6DD}" srcId="{EF46A52E-E313-4179-931E-A8D1FF96F0A4}" destId="{27050BD1-E16F-4C15-96AC-247FBA100B44}" srcOrd="3" destOrd="0" parTransId="{7D4CEAE2-1D67-4D66-A817-E16AECD2E971}" sibTransId="{25BB915A-89A6-4BE9-A964-9B2D12A45978}"/>
    <dgm:cxn modelId="{8483149E-3593-4D9C-A4B5-40D6EDF7987D}" srcId="{EF46A52E-E313-4179-931E-A8D1FF96F0A4}" destId="{B038B772-9CC4-41BF-9F40-CDA2C4B4B3B6}" srcOrd="1" destOrd="0" parTransId="{B8FE46C6-0437-48D5-A7D1-B3DF9B1AD33F}" sibTransId="{640188C8-05C7-4688-8C35-491D9BDDD4AE}"/>
    <dgm:cxn modelId="{635294AA-B09A-4A67-8002-D1262E0480A6}" type="presOf" srcId="{0736A062-B6BE-4BE0-831D-8A5F05773717}" destId="{BF3BC7E4-AA5F-40DB-B45F-88200EA28AD8}" srcOrd="0" destOrd="0" presId="urn:microsoft.com/office/officeart/2005/8/layout/vList5"/>
    <dgm:cxn modelId="{BBC68E12-3BA9-45A0-9BDE-F0D29C050CCF}" type="presOf" srcId="{EF46A52E-E313-4179-931E-A8D1FF96F0A4}" destId="{D5F2E3E6-5CF8-49E9-BA72-31BFC26F5150}" srcOrd="0" destOrd="0" presId="urn:microsoft.com/office/officeart/2005/8/layout/vList5"/>
    <dgm:cxn modelId="{E9B5221E-FAE4-4317-85F0-3554AF70846A}" type="presParOf" srcId="{D5F2E3E6-5CF8-49E9-BA72-31BFC26F5150}" destId="{FFCCEB23-D22A-4F3D-9B37-45650225CDEF}" srcOrd="0" destOrd="0" presId="urn:microsoft.com/office/officeart/2005/8/layout/vList5"/>
    <dgm:cxn modelId="{ED95F16E-FDD5-4E96-8B67-05280498D205}" type="presParOf" srcId="{FFCCEB23-D22A-4F3D-9B37-45650225CDEF}" destId="{BF3BC7E4-AA5F-40DB-B45F-88200EA28AD8}" srcOrd="0" destOrd="0" presId="urn:microsoft.com/office/officeart/2005/8/layout/vList5"/>
    <dgm:cxn modelId="{CEF33C36-2B31-4A79-9241-AC5B39A6CFB9}" type="presParOf" srcId="{D5F2E3E6-5CF8-49E9-BA72-31BFC26F5150}" destId="{264F5F27-BC3D-45CE-ABC9-4694E5AA36A3}" srcOrd="1" destOrd="0" presId="urn:microsoft.com/office/officeart/2005/8/layout/vList5"/>
    <dgm:cxn modelId="{5658E788-AAA5-44FD-B5FF-8AE230C6D9A2}" type="presParOf" srcId="{D5F2E3E6-5CF8-49E9-BA72-31BFC26F5150}" destId="{7329CECD-5434-42CF-8FDC-6E0D3DDCDCBF}" srcOrd="2" destOrd="0" presId="urn:microsoft.com/office/officeart/2005/8/layout/vList5"/>
    <dgm:cxn modelId="{41132930-C367-4705-A675-EDC4E8433D69}" type="presParOf" srcId="{7329CECD-5434-42CF-8FDC-6E0D3DDCDCBF}" destId="{8FF1F5E7-0CD9-488C-B20B-099C0188429F}" srcOrd="0" destOrd="0" presId="urn:microsoft.com/office/officeart/2005/8/layout/vList5"/>
    <dgm:cxn modelId="{F0143A5B-069C-4ECF-8690-5CB58E12E495}" type="presParOf" srcId="{D5F2E3E6-5CF8-49E9-BA72-31BFC26F5150}" destId="{97182A88-E68C-4CDB-A47C-92B51D618B78}" srcOrd="3" destOrd="0" presId="urn:microsoft.com/office/officeart/2005/8/layout/vList5"/>
    <dgm:cxn modelId="{C40771BF-234A-40EC-9202-0512E64CB18C}" type="presParOf" srcId="{D5F2E3E6-5CF8-49E9-BA72-31BFC26F5150}" destId="{0217C62F-33FE-49A2-AC70-1F33A2B4EC5E}" srcOrd="4" destOrd="0" presId="urn:microsoft.com/office/officeart/2005/8/layout/vList5"/>
    <dgm:cxn modelId="{C4F556DE-2FC6-41AA-B6B8-F142A78B54CA}" type="presParOf" srcId="{0217C62F-33FE-49A2-AC70-1F33A2B4EC5E}" destId="{D72E02DC-2B43-49F3-BAC0-0A7D6D4346DD}" srcOrd="0" destOrd="0" presId="urn:microsoft.com/office/officeart/2005/8/layout/vList5"/>
    <dgm:cxn modelId="{B8173D57-4DD6-4AA1-8BD8-5FBE19A6D093}" type="presParOf" srcId="{D5F2E3E6-5CF8-49E9-BA72-31BFC26F5150}" destId="{C95E0ED3-C028-4B8F-AB2F-5FEE94C7877A}" srcOrd="5" destOrd="0" presId="urn:microsoft.com/office/officeart/2005/8/layout/vList5"/>
    <dgm:cxn modelId="{7ED9C6BC-A7CB-46DA-A9A3-2EA459512594}" type="presParOf" srcId="{D5F2E3E6-5CF8-49E9-BA72-31BFC26F5150}" destId="{F596C715-61F4-4C67-AC77-D4F341D186AD}" srcOrd="6" destOrd="0" presId="urn:microsoft.com/office/officeart/2005/8/layout/vList5"/>
    <dgm:cxn modelId="{3719A6F7-F6BA-4AB5-8C94-56B54BCC896F}" type="presParOf" srcId="{F596C715-61F4-4C67-AC77-D4F341D186AD}" destId="{A594A57A-A40A-4555-8F36-6205B9999CC3}" srcOrd="0" destOrd="0" presId="urn:microsoft.com/office/officeart/2005/8/layout/vList5"/>
    <dgm:cxn modelId="{90665F42-CC2F-48C2-BBA5-1288F8AAA6BE}" type="presParOf" srcId="{D5F2E3E6-5CF8-49E9-BA72-31BFC26F5150}" destId="{9CA6F93D-9160-466C-BA5B-2B7D9AEDDD6E}" srcOrd="7" destOrd="0" presId="urn:microsoft.com/office/officeart/2005/8/layout/vList5"/>
    <dgm:cxn modelId="{EBDDBD66-F078-485B-9928-15BA08E80956}" type="presParOf" srcId="{D5F2E3E6-5CF8-49E9-BA72-31BFC26F5150}" destId="{47A883B7-59AF-452C-B58E-BB3A730765FA}" srcOrd="8" destOrd="0" presId="urn:microsoft.com/office/officeart/2005/8/layout/vList5"/>
    <dgm:cxn modelId="{B5CAED8B-B56A-422C-9C3E-8A903AF2643F}" type="presParOf" srcId="{47A883B7-59AF-452C-B58E-BB3A730765FA}" destId="{447D4DD0-2ECE-45C4-B86F-08F4805341B9}" srcOrd="0" destOrd="0" presId="urn:microsoft.com/office/officeart/2005/8/layout/vList5"/>
    <dgm:cxn modelId="{5AC01FDB-B51F-4B09-ABE8-69AB38CCE734}" type="presParOf" srcId="{D5F2E3E6-5CF8-49E9-BA72-31BFC26F5150}" destId="{64847E91-8DCA-4699-955B-7A37C2A8F19A}" srcOrd="9" destOrd="0" presId="urn:microsoft.com/office/officeart/2005/8/layout/vList5"/>
    <dgm:cxn modelId="{168B4E17-5A24-45F1-B0C5-19A269653C6D}" type="presParOf" srcId="{D5F2E3E6-5CF8-49E9-BA72-31BFC26F5150}" destId="{38C6C1A0-EA65-45C3-8A6D-DDFA8AF710BF}" srcOrd="10" destOrd="0" presId="urn:microsoft.com/office/officeart/2005/8/layout/vList5"/>
    <dgm:cxn modelId="{22198391-4BAF-4CA6-B5E6-9EF085D85DA9}" type="presParOf" srcId="{38C6C1A0-EA65-45C3-8A6D-DDFA8AF710BF}" destId="{EEAB9D55-AE34-4A5D-80FB-E0F50133B2F1}" srcOrd="0" destOrd="0" presId="urn:microsoft.com/office/officeart/2005/8/layout/vList5"/>
  </dgm:cxnLst>
  <dgm:bg/>
  <dgm:whole/>
</dgm:dataModel>
</file>

<file path=ppt/diagrams/data11.xml><?xml version="1.0" encoding="utf-8"?>
<dgm:dataModel xmlns:dgm="http://schemas.openxmlformats.org/drawingml/2006/diagram" xmlns:a="http://schemas.openxmlformats.org/drawingml/2006/main">
  <dgm:ptLst>
    <dgm:pt modelId="{EF46A52E-E313-4179-931E-A8D1FF96F0A4}"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custT="1"/>
      <dgm:spPr/>
      <dgm:t>
        <a:bodyPr/>
        <a:lstStyle/>
        <a:p>
          <a:r>
            <a:rPr lang="fr-FR" sz="2700" dirty="0" smtClean="0"/>
            <a:t>Saisir</a:t>
          </a:r>
          <a:endParaRPr lang="fr-FR" sz="2700"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pPr/>
      <dgm:t>
        <a:bodyPr/>
        <a:lstStyle/>
        <a:p>
          <a:endParaRPr lang="fr-FR"/>
        </a:p>
      </dgm:t>
    </dgm:pt>
    <dgm:pt modelId="{52D964AE-01EC-4B83-8CCE-DC8E846E6A8D}">
      <dgm:prSet phldrT="[Text]" custT="1"/>
      <dgm:spPr/>
      <dgm:t>
        <a:bodyPr/>
        <a:lstStyle/>
        <a:p>
          <a:r>
            <a:rPr lang="fr-FR" sz="2700" dirty="0" smtClean="0"/>
            <a:t>Collecter</a:t>
          </a:r>
          <a:endParaRPr lang="fr-FR" sz="2700"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pPr/>
      <dgm:t>
        <a:bodyPr/>
        <a:lstStyle/>
        <a:p>
          <a:endParaRPr lang="fr-FR"/>
        </a:p>
      </dgm:t>
    </dgm:pt>
    <dgm:pt modelId="{27050BD1-E16F-4C15-96AC-247FBA100B44}">
      <dgm:prSet phldrT="[Text]" custT="1"/>
      <dgm:spPr/>
      <dgm:t>
        <a:bodyPr/>
        <a:lstStyle/>
        <a:p>
          <a:r>
            <a:rPr lang="fr-FR" sz="2700" dirty="0" smtClean="0"/>
            <a:t>Analyser</a:t>
          </a:r>
          <a:endParaRPr lang="fr-FR" sz="2700"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pPr/>
      <dgm:t>
        <a:bodyPr/>
        <a:lstStyle/>
        <a:p>
          <a:endParaRPr lang="fr-FR"/>
        </a:p>
      </dgm:t>
    </dgm:pt>
    <dgm:pt modelId="{D7334763-AFE7-4B06-940C-4FBFF80DE9BA}">
      <dgm:prSet phldrT="[Text]" custT="1"/>
      <dgm:spPr>
        <a:solidFill>
          <a:schemeClr val="tx1">
            <a:lumMod val="65000"/>
            <a:lumOff val="35000"/>
          </a:schemeClr>
        </a:solidFill>
      </dgm:spPr>
      <dgm:t>
        <a:bodyPr/>
        <a:lstStyle/>
        <a:p>
          <a:r>
            <a:rPr lang="fr-FR" sz="2700" dirty="0" smtClean="0"/>
            <a:t>Conserver</a:t>
          </a:r>
          <a:endParaRPr lang="fr-FR" sz="2700"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pPr/>
      <dgm:t>
        <a:bodyPr/>
        <a:lstStyle/>
        <a:p>
          <a:endParaRPr lang="fr-FR"/>
        </a:p>
      </dgm:t>
    </dgm:pt>
    <dgm:pt modelId="{496250E4-77A3-4470-8DC2-5A9BE9DBEDA4}">
      <dgm:prSet phldrT="[Text]" custT="1"/>
      <dgm:spPr/>
      <dgm:t>
        <a:bodyPr/>
        <a:lstStyle/>
        <a:p>
          <a:r>
            <a:rPr lang="fr-FR" sz="2700" dirty="0" smtClean="0"/>
            <a:t>Démontrer</a:t>
          </a:r>
          <a:endParaRPr lang="fr-FR" sz="2700" dirty="0"/>
        </a:p>
      </dgm:t>
    </dgm:pt>
    <dgm:pt modelId="{3ACDEE09-B104-41A4-B2D8-B9DB42E5F780}" type="parTrans" cxnId="{D6B8AB2A-5C2E-41F8-91DF-310A4EF1E5D1}">
      <dgm:prSet/>
      <dgm:spPr/>
      <dgm:t>
        <a:bodyPr/>
        <a:lstStyle/>
        <a:p>
          <a:endParaRPr lang="fr-FR"/>
        </a:p>
      </dgm:t>
    </dgm:pt>
    <dgm:pt modelId="{897AC72E-09B6-4A26-B21F-63FCCFE69C5F}" type="sibTrans" cxnId="{D6B8AB2A-5C2E-41F8-91DF-310A4EF1E5D1}">
      <dgm:prSet/>
      <dgm:spPr/>
      <dgm:t>
        <a:bodyPr/>
        <a:lstStyle/>
        <a:p>
          <a:endParaRPr lang="fr-FR"/>
        </a:p>
      </dgm:t>
    </dgm:pt>
    <dgm:pt modelId="{448CD97F-2BF9-479F-8884-0FE9250054EE}">
      <dgm:prSet phldrT="[Text]" custT="1"/>
      <dgm:spPr/>
      <dgm:t>
        <a:bodyPr/>
        <a:lstStyle/>
        <a:p>
          <a:r>
            <a:rPr lang="fr-FR" sz="2700" dirty="0" smtClean="0"/>
            <a:t>Rechercher</a:t>
          </a:r>
          <a:endParaRPr lang="fr-FR" sz="2700" dirty="0"/>
        </a:p>
      </dgm:t>
    </dgm:pt>
    <dgm:pt modelId="{856F9347-A7D4-4B99-A73D-FF76A0ABC93B}" type="parTrans" cxnId="{4A1E24EA-8B8C-48C8-B647-B57521B3439F}">
      <dgm:prSet/>
      <dgm:spPr/>
      <dgm:t>
        <a:bodyPr/>
        <a:lstStyle/>
        <a:p>
          <a:endParaRPr lang="fr-FR"/>
        </a:p>
      </dgm:t>
    </dgm:pt>
    <dgm:pt modelId="{61E5BFA5-399B-4078-B1BB-F4BF369F9DDA}" type="sibTrans" cxnId="{4A1E24EA-8B8C-48C8-B647-B57521B3439F}">
      <dgm:prSet/>
      <dgm:spPr/>
      <dgm:t>
        <a:bodyPr/>
        <a:lstStyle/>
        <a:p>
          <a:endParaRPr lang="fr-FR"/>
        </a:p>
      </dgm:t>
    </dgm:pt>
    <dgm:pt modelId="{D5F2E3E6-5CF8-49E9-BA72-31BFC26F5150}" type="pres">
      <dgm:prSet presAssocID="{EF46A52E-E313-4179-931E-A8D1FF96F0A4}" presName="Name0" presStyleCnt="0">
        <dgm:presLayoutVars>
          <dgm:dir/>
          <dgm:animLvl val="lvl"/>
          <dgm:resizeHandles val="exact"/>
        </dgm:presLayoutVars>
      </dgm:prSet>
      <dgm:spPr/>
      <dgm:t>
        <a:bodyPr/>
        <a:lstStyle/>
        <a:p>
          <a:endParaRPr lang="fr-FR"/>
        </a:p>
      </dgm:t>
    </dgm:pt>
    <dgm:pt modelId="{FFCCEB23-D22A-4F3D-9B37-45650225CDEF}" type="pres">
      <dgm:prSet presAssocID="{0736A062-B6BE-4BE0-831D-8A5F05773717}" presName="linNode" presStyleCnt="0"/>
      <dgm:spPr/>
    </dgm:pt>
    <dgm:pt modelId="{BF3BC7E4-AA5F-40DB-B45F-88200EA28AD8}" type="pres">
      <dgm:prSet presAssocID="{0736A062-B6BE-4BE0-831D-8A5F05773717}" presName="parentText" presStyleLbl="node1" presStyleIdx="0" presStyleCnt="6" custScaleX="190972" custScaleY="12127">
        <dgm:presLayoutVars>
          <dgm:chMax val="1"/>
          <dgm:bulletEnabled val="1"/>
        </dgm:presLayoutVars>
      </dgm:prSet>
      <dgm:spPr/>
      <dgm:t>
        <a:bodyPr/>
        <a:lstStyle/>
        <a:p>
          <a:endParaRPr lang="fr-FR"/>
        </a:p>
      </dgm:t>
    </dgm:pt>
    <dgm:pt modelId="{264F5F27-BC3D-45CE-ABC9-4694E5AA36A3}" type="pres">
      <dgm:prSet presAssocID="{A3515235-88DF-4F33-869D-C2B62A7DE5A5}" presName="sp" presStyleCnt="0"/>
      <dgm:spPr/>
    </dgm:pt>
    <dgm:pt modelId="{F87F6B7D-7D52-4197-A82B-D100B6559A48}" type="pres">
      <dgm:prSet presAssocID="{448CD97F-2BF9-479F-8884-0FE9250054EE}" presName="linNode" presStyleCnt="0"/>
      <dgm:spPr/>
    </dgm:pt>
    <dgm:pt modelId="{0E49607F-218A-4BFC-8599-8A446956B07A}" type="pres">
      <dgm:prSet presAssocID="{448CD97F-2BF9-479F-8884-0FE9250054EE}" presName="parentText" presStyleLbl="node1" presStyleIdx="1" presStyleCnt="6" custScaleX="190972" custScaleY="12127">
        <dgm:presLayoutVars>
          <dgm:chMax val="1"/>
          <dgm:bulletEnabled val="1"/>
        </dgm:presLayoutVars>
      </dgm:prSet>
      <dgm:spPr/>
      <dgm:t>
        <a:bodyPr/>
        <a:lstStyle/>
        <a:p>
          <a:endParaRPr lang="fr-FR"/>
        </a:p>
      </dgm:t>
    </dgm:pt>
    <dgm:pt modelId="{67215779-1815-40F0-B740-07213F2C0DFC}" type="pres">
      <dgm:prSet presAssocID="{61E5BFA5-399B-4078-B1BB-F4BF369F9DDA}" presName="sp" presStyleCnt="0"/>
      <dgm:spPr/>
    </dgm:pt>
    <dgm:pt modelId="{0217C62F-33FE-49A2-AC70-1F33A2B4EC5E}" type="pres">
      <dgm:prSet presAssocID="{52D964AE-01EC-4B83-8CCE-DC8E846E6A8D}" presName="linNode" presStyleCnt="0"/>
      <dgm:spPr/>
    </dgm:pt>
    <dgm:pt modelId="{D72E02DC-2B43-49F3-BAC0-0A7D6D4346DD}" type="pres">
      <dgm:prSet presAssocID="{52D964AE-01EC-4B83-8CCE-DC8E846E6A8D}" presName="parentText" presStyleLbl="node1" presStyleIdx="2" presStyleCnt="6" custScaleX="190972" custScaleY="12127">
        <dgm:presLayoutVars>
          <dgm:chMax val="1"/>
          <dgm:bulletEnabled val="1"/>
        </dgm:presLayoutVars>
      </dgm:prSet>
      <dgm:spPr/>
      <dgm:t>
        <a:bodyPr/>
        <a:lstStyle/>
        <a:p>
          <a:endParaRPr lang="fr-FR"/>
        </a:p>
      </dgm:t>
    </dgm:pt>
    <dgm:pt modelId="{C95E0ED3-C028-4B8F-AB2F-5FEE94C7877A}" type="pres">
      <dgm:prSet presAssocID="{DD71D108-2ED6-4D69-B274-9C396B941A8B}" presName="sp" presStyleCnt="0"/>
      <dgm:spPr/>
    </dgm:pt>
    <dgm:pt modelId="{F596C715-61F4-4C67-AC77-D4F341D186AD}" type="pres">
      <dgm:prSet presAssocID="{27050BD1-E16F-4C15-96AC-247FBA100B44}" presName="linNode" presStyleCnt="0"/>
      <dgm:spPr/>
    </dgm:pt>
    <dgm:pt modelId="{A594A57A-A40A-4555-8F36-6205B9999CC3}" type="pres">
      <dgm:prSet presAssocID="{27050BD1-E16F-4C15-96AC-247FBA100B44}" presName="parentText" presStyleLbl="node1" presStyleIdx="3" presStyleCnt="6" custScaleX="190972" custScaleY="12127">
        <dgm:presLayoutVars>
          <dgm:chMax val="1"/>
          <dgm:bulletEnabled val="1"/>
        </dgm:presLayoutVars>
      </dgm:prSet>
      <dgm:spPr/>
      <dgm:t>
        <a:bodyPr/>
        <a:lstStyle/>
        <a:p>
          <a:endParaRPr lang="fr-FR"/>
        </a:p>
      </dgm:t>
    </dgm:pt>
    <dgm:pt modelId="{9CA6F93D-9160-466C-BA5B-2B7D9AEDDD6E}" type="pres">
      <dgm:prSet presAssocID="{25BB915A-89A6-4BE9-A964-9B2D12A45978}" presName="sp" presStyleCnt="0"/>
      <dgm:spPr/>
    </dgm:pt>
    <dgm:pt modelId="{47A883B7-59AF-452C-B58E-BB3A730765FA}" type="pres">
      <dgm:prSet presAssocID="{D7334763-AFE7-4B06-940C-4FBFF80DE9BA}" presName="linNode" presStyleCnt="0"/>
      <dgm:spPr/>
    </dgm:pt>
    <dgm:pt modelId="{447D4DD0-2ECE-45C4-B86F-08F4805341B9}" type="pres">
      <dgm:prSet presAssocID="{D7334763-AFE7-4B06-940C-4FBFF80DE9BA}" presName="parentText" presStyleLbl="node1" presStyleIdx="4" presStyleCnt="6" custScaleX="190972" custScaleY="12127">
        <dgm:presLayoutVars>
          <dgm:chMax val="1"/>
          <dgm:bulletEnabled val="1"/>
        </dgm:presLayoutVars>
      </dgm:prSet>
      <dgm:spPr/>
      <dgm:t>
        <a:bodyPr/>
        <a:lstStyle/>
        <a:p>
          <a:endParaRPr lang="fr-FR"/>
        </a:p>
      </dgm:t>
    </dgm:pt>
    <dgm:pt modelId="{64847E91-8DCA-4699-955B-7A37C2A8F19A}" type="pres">
      <dgm:prSet presAssocID="{27C02FB1-3A59-47F6-99B3-285F28F67302}" presName="sp" presStyleCnt="0"/>
      <dgm:spPr/>
    </dgm:pt>
    <dgm:pt modelId="{38C6C1A0-EA65-45C3-8A6D-DDFA8AF710BF}" type="pres">
      <dgm:prSet presAssocID="{496250E4-77A3-4470-8DC2-5A9BE9DBEDA4}" presName="linNode" presStyleCnt="0"/>
      <dgm:spPr/>
    </dgm:pt>
    <dgm:pt modelId="{EEAB9D55-AE34-4A5D-80FB-E0F50133B2F1}" type="pres">
      <dgm:prSet presAssocID="{496250E4-77A3-4470-8DC2-5A9BE9DBEDA4}" presName="parentText" presStyleLbl="node1" presStyleIdx="5" presStyleCnt="6" custScaleX="190972" custScaleY="12127">
        <dgm:presLayoutVars>
          <dgm:chMax val="1"/>
          <dgm:bulletEnabled val="1"/>
        </dgm:presLayoutVars>
      </dgm:prSet>
      <dgm:spPr/>
      <dgm:t>
        <a:bodyPr/>
        <a:lstStyle/>
        <a:p>
          <a:endParaRPr lang="fr-FR"/>
        </a:p>
      </dgm:t>
    </dgm:pt>
  </dgm:ptLst>
  <dgm:cxnLst>
    <dgm:cxn modelId="{D9B7904C-0935-4014-B22D-5EF71CC0BA69}" srcId="{EF46A52E-E313-4179-931E-A8D1FF96F0A4}" destId="{52D964AE-01EC-4B83-8CCE-DC8E846E6A8D}" srcOrd="2" destOrd="0" parTransId="{5F2DA893-409F-46C6-A8F5-8D222BC52639}" sibTransId="{DD71D108-2ED6-4D69-B274-9C396B941A8B}"/>
    <dgm:cxn modelId="{D6B8AB2A-5C2E-41F8-91DF-310A4EF1E5D1}" srcId="{EF46A52E-E313-4179-931E-A8D1FF96F0A4}" destId="{496250E4-77A3-4470-8DC2-5A9BE9DBEDA4}" srcOrd="5" destOrd="0" parTransId="{3ACDEE09-B104-41A4-B2D8-B9DB42E5F780}" sibTransId="{897AC72E-09B6-4A26-B21F-63FCCFE69C5F}"/>
    <dgm:cxn modelId="{C6165351-BF6A-4EC4-AD3E-1625A3716565}" type="presOf" srcId="{52D964AE-01EC-4B83-8CCE-DC8E846E6A8D}" destId="{D72E02DC-2B43-49F3-BAC0-0A7D6D4346DD}" srcOrd="0" destOrd="0" presId="urn:microsoft.com/office/officeart/2005/8/layout/vList5"/>
    <dgm:cxn modelId="{DC5CC45A-641B-4237-B3AF-82087F55DAC4}" srcId="{EF46A52E-E313-4179-931E-A8D1FF96F0A4}" destId="{0736A062-B6BE-4BE0-831D-8A5F05773717}" srcOrd="0" destOrd="0" parTransId="{DFAF1D72-29C0-4540-AD73-27A945DB7EDE}" sibTransId="{A3515235-88DF-4F33-869D-C2B62A7DE5A5}"/>
    <dgm:cxn modelId="{5BF1825D-271B-4A3E-A40B-D4D5B5201CA5}" srcId="{EF46A52E-E313-4179-931E-A8D1FF96F0A4}" destId="{D7334763-AFE7-4B06-940C-4FBFF80DE9BA}" srcOrd="4" destOrd="0" parTransId="{AA97F230-9582-4B36-BC6E-8DCA7C7975A5}" sibTransId="{27C02FB1-3A59-47F6-99B3-285F28F67302}"/>
    <dgm:cxn modelId="{3B30E8BD-B56A-4247-8FB9-3B82E54F145B}" type="presOf" srcId="{27050BD1-E16F-4C15-96AC-247FBA100B44}" destId="{A594A57A-A40A-4555-8F36-6205B9999CC3}" srcOrd="0" destOrd="0" presId="urn:microsoft.com/office/officeart/2005/8/layout/vList5"/>
    <dgm:cxn modelId="{95CA9EF4-30DF-4FFD-8BC2-C1F8E5C61036}" type="presOf" srcId="{0736A062-B6BE-4BE0-831D-8A5F05773717}" destId="{BF3BC7E4-AA5F-40DB-B45F-88200EA28AD8}" srcOrd="0" destOrd="0" presId="urn:microsoft.com/office/officeart/2005/8/layout/vList5"/>
    <dgm:cxn modelId="{FA5DD9D0-B9B6-47E5-A057-3AE721E476D4}" type="presOf" srcId="{EF46A52E-E313-4179-931E-A8D1FF96F0A4}" destId="{D5F2E3E6-5CF8-49E9-BA72-31BFC26F5150}" srcOrd="0" destOrd="0" presId="urn:microsoft.com/office/officeart/2005/8/layout/vList5"/>
    <dgm:cxn modelId="{780234FA-DE4D-47D0-8FC0-C1EC60004617}" type="presOf" srcId="{496250E4-77A3-4470-8DC2-5A9BE9DBEDA4}" destId="{EEAB9D55-AE34-4A5D-80FB-E0F50133B2F1}" srcOrd="0" destOrd="0" presId="urn:microsoft.com/office/officeart/2005/8/layout/vList5"/>
    <dgm:cxn modelId="{4A1E24EA-8B8C-48C8-B647-B57521B3439F}" srcId="{EF46A52E-E313-4179-931E-A8D1FF96F0A4}" destId="{448CD97F-2BF9-479F-8884-0FE9250054EE}" srcOrd="1" destOrd="0" parTransId="{856F9347-A7D4-4B99-A73D-FF76A0ABC93B}" sibTransId="{61E5BFA5-399B-4078-B1BB-F4BF369F9DDA}"/>
    <dgm:cxn modelId="{B05BF1D8-3028-4C7D-9539-C5F89EF3D6DD}" srcId="{EF46A52E-E313-4179-931E-A8D1FF96F0A4}" destId="{27050BD1-E16F-4C15-96AC-247FBA100B44}" srcOrd="3" destOrd="0" parTransId="{7D4CEAE2-1D67-4D66-A817-E16AECD2E971}" sibTransId="{25BB915A-89A6-4BE9-A964-9B2D12A45978}"/>
    <dgm:cxn modelId="{CAF69F81-0184-49E1-9FB7-EE7158EC833E}" type="presOf" srcId="{D7334763-AFE7-4B06-940C-4FBFF80DE9BA}" destId="{447D4DD0-2ECE-45C4-B86F-08F4805341B9}" srcOrd="0" destOrd="0" presId="urn:microsoft.com/office/officeart/2005/8/layout/vList5"/>
    <dgm:cxn modelId="{116A939E-656D-4AFB-B5A4-6445DFF9DC9C}" type="presOf" srcId="{448CD97F-2BF9-479F-8884-0FE9250054EE}" destId="{0E49607F-218A-4BFC-8599-8A446956B07A}" srcOrd="0" destOrd="0" presId="urn:microsoft.com/office/officeart/2005/8/layout/vList5"/>
    <dgm:cxn modelId="{0AB3A166-C6B8-43E7-A7F8-366AC382A5DC}" type="presParOf" srcId="{D5F2E3E6-5CF8-49E9-BA72-31BFC26F5150}" destId="{FFCCEB23-D22A-4F3D-9B37-45650225CDEF}" srcOrd="0" destOrd="0" presId="urn:microsoft.com/office/officeart/2005/8/layout/vList5"/>
    <dgm:cxn modelId="{FC1C9698-E644-4A2F-A9E6-0CD0568FE0D6}" type="presParOf" srcId="{FFCCEB23-D22A-4F3D-9B37-45650225CDEF}" destId="{BF3BC7E4-AA5F-40DB-B45F-88200EA28AD8}" srcOrd="0" destOrd="0" presId="urn:microsoft.com/office/officeart/2005/8/layout/vList5"/>
    <dgm:cxn modelId="{546BC6FD-BA65-4B73-A5F1-614788EC9222}" type="presParOf" srcId="{D5F2E3E6-5CF8-49E9-BA72-31BFC26F5150}" destId="{264F5F27-BC3D-45CE-ABC9-4694E5AA36A3}" srcOrd="1" destOrd="0" presId="urn:microsoft.com/office/officeart/2005/8/layout/vList5"/>
    <dgm:cxn modelId="{9DE70A96-6174-4143-BD48-E887CCF3CAE1}" type="presParOf" srcId="{D5F2E3E6-5CF8-49E9-BA72-31BFC26F5150}" destId="{F87F6B7D-7D52-4197-A82B-D100B6559A48}" srcOrd="2" destOrd="0" presId="urn:microsoft.com/office/officeart/2005/8/layout/vList5"/>
    <dgm:cxn modelId="{364D913D-B03B-44E3-9513-411567B3D43D}" type="presParOf" srcId="{F87F6B7D-7D52-4197-A82B-D100B6559A48}" destId="{0E49607F-218A-4BFC-8599-8A446956B07A}" srcOrd="0" destOrd="0" presId="urn:microsoft.com/office/officeart/2005/8/layout/vList5"/>
    <dgm:cxn modelId="{AF4156D2-482A-4B7F-8310-0DDEB7F73DCA}" type="presParOf" srcId="{D5F2E3E6-5CF8-49E9-BA72-31BFC26F5150}" destId="{67215779-1815-40F0-B740-07213F2C0DFC}" srcOrd="3" destOrd="0" presId="urn:microsoft.com/office/officeart/2005/8/layout/vList5"/>
    <dgm:cxn modelId="{D64B42AD-4212-4C95-B9D1-5A1224289BF6}" type="presParOf" srcId="{D5F2E3E6-5CF8-49E9-BA72-31BFC26F5150}" destId="{0217C62F-33FE-49A2-AC70-1F33A2B4EC5E}" srcOrd="4" destOrd="0" presId="urn:microsoft.com/office/officeart/2005/8/layout/vList5"/>
    <dgm:cxn modelId="{1F031755-E036-434C-AAE3-9CABDB812327}" type="presParOf" srcId="{0217C62F-33FE-49A2-AC70-1F33A2B4EC5E}" destId="{D72E02DC-2B43-49F3-BAC0-0A7D6D4346DD}" srcOrd="0" destOrd="0" presId="urn:microsoft.com/office/officeart/2005/8/layout/vList5"/>
    <dgm:cxn modelId="{D8E2DD04-EC07-4402-83C6-A5E35F5554C3}" type="presParOf" srcId="{D5F2E3E6-5CF8-49E9-BA72-31BFC26F5150}" destId="{C95E0ED3-C028-4B8F-AB2F-5FEE94C7877A}" srcOrd="5" destOrd="0" presId="urn:microsoft.com/office/officeart/2005/8/layout/vList5"/>
    <dgm:cxn modelId="{C9599102-A29D-4CD1-9F31-550A3CAD08B5}" type="presParOf" srcId="{D5F2E3E6-5CF8-49E9-BA72-31BFC26F5150}" destId="{F596C715-61F4-4C67-AC77-D4F341D186AD}" srcOrd="6" destOrd="0" presId="urn:microsoft.com/office/officeart/2005/8/layout/vList5"/>
    <dgm:cxn modelId="{2BBFC2D9-0B9C-4EE5-9356-90816E9B7511}" type="presParOf" srcId="{F596C715-61F4-4C67-AC77-D4F341D186AD}" destId="{A594A57A-A40A-4555-8F36-6205B9999CC3}" srcOrd="0" destOrd="0" presId="urn:microsoft.com/office/officeart/2005/8/layout/vList5"/>
    <dgm:cxn modelId="{D187D150-5A4B-4F23-8E37-6F34C9BB1184}" type="presParOf" srcId="{D5F2E3E6-5CF8-49E9-BA72-31BFC26F5150}" destId="{9CA6F93D-9160-466C-BA5B-2B7D9AEDDD6E}" srcOrd="7" destOrd="0" presId="urn:microsoft.com/office/officeart/2005/8/layout/vList5"/>
    <dgm:cxn modelId="{DF8FD3B8-6D31-4177-AC87-08919BD54FAB}" type="presParOf" srcId="{D5F2E3E6-5CF8-49E9-BA72-31BFC26F5150}" destId="{47A883B7-59AF-452C-B58E-BB3A730765FA}" srcOrd="8" destOrd="0" presId="urn:microsoft.com/office/officeart/2005/8/layout/vList5"/>
    <dgm:cxn modelId="{02803D6D-B699-4610-ADD8-3629721E49E5}" type="presParOf" srcId="{47A883B7-59AF-452C-B58E-BB3A730765FA}" destId="{447D4DD0-2ECE-45C4-B86F-08F4805341B9}" srcOrd="0" destOrd="0" presId="urn:microsoft.com/office/officeart/2005/8/layout/vList5"/>
    <dgm:cxn modelId="{A2D8B1C2-DBF3-4A39-B338-2B59FD0195FF}" type="presParOf" srcId="{D5F2E3E6-5CF8-49E9-BA72-31BFC26F5150}" destId="{64847E91-8DCA-4699-955B-7A37C2A8F19A}" srcOrd="9" destOrd="0" presId="urn:microsoft.com/office/officeart/2005/8/layout/vList5"/>
    <dgm:cxn modelId="{0E92E7FE-86FC-4EDD-9D78-89FFDB46732F}" type="presParOf" srcId="{D5F2E3E6-5CF8-49E9-BA72-31BFC26F5150}" destId="{38C6C1A0-EA65-45C3-8A6D-DDFA8AF710BF}" srcOrd="10" destOrd="0" presId="urn:microsoft.com/office/officeart/2005/8/layout/vList5"/>
    <dgm:cxn modelId="{C9405601-0E21-47CA-93ED-4026F0CF60EF}" type="presParOf" srcId="{38C6C1A0-EA65-45C3-8A6D-DDFA8AF710BF}" destId="{EEAB9D55-AE34-4A5D-80FB-E0F50133B2F1}" srcOrd="0"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EF46A52E-E313-4179-931E-A8D1FF96F0A4}"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custT="1"/>
      <dgm:spPr/>
      <dgm:t>
        <a:bodyPr/>
        <a:lstStyle/>
        <a:p>
          <a:r>
            <a:rPr lang="fr-FR" sz="2700" dirty="0" smtClean="0"/>
            <a:t>Saisir</a:t>
          </a:r>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pPr/>
      <dgm:t>
        <a:bodyPr/>
        <a:lstStyle/>
        <a:p>
          <a:endParaRPr lang="fr-FR"/>
        </a:p>
      </dgm:t>
    </dgm:pt>
    <dgm:pt modelId="{52D964AE-01EC-4B83-8CCE-DC8E846E6A8D}">
      <dgm:prSet phldrT="[Text]" custT="1"/>
      <dgm:spPr/>
      <dgm:t>
        <a:bodyPr/>
        <a:lstStyle/>
        <a:p>
          <a:r>
            <a:rPr lang="fr-FR" sz="2700" dirty="0" smtClean="0"/>
            <a:t>Collecter</a:t>
          </a:r>
          <a:endParaRPr lang="fr-FR" sz="2700"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pPr/>
      <dgm:t>
        <a:bodyPr/>
        <a:lstStyle/>
        <a:p>
          <a:endParaRPr lang="fr-FR"/>
        </a:p>
      </dgm:t>
    </dgm:pt>
    <dgm:pt modelId="{27050BD1-E16F-4C15-96AC-247FBA100B44}">
      <dgm:prSet phldrT="[Text]" custT="1"/>
      <dgm:spPr/>
      <dgm:t>
        <a:bodyPr/>
        <a:lstStyle/>
        <a:p>
          <a:r>
            <a:rPr lang="fr-FR" sz="2700" dirty="0" smtClean="0"/>
            <a:t>Analyser</a:t>
          </a:r>
          <a:endParaRPr lang="fr-FR" sz="2700"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pPr/>
      <dgm:t>
        <a:bodyPr/>
        <a:lstStyle/>
        <a:p>
          <a:endParaRPr lang="fr-FR"/>
        </a:p>
      </dgm:t>
    </dgm:pt>
    <dgm:pt modelId="{D7334763-AFE7-4B06-940C-4FBFF80DE9BA}">
      <dgm:prSet phldrT="[Text]" custT="1"/>
      <dgm:spPr/>
      <dgm:t>
        <a:bodyPr/>
        <a:lstStyle/>
        <a:p>
          <a:r>
            <a:rPr lang="fr-FR" sz="2700" dirty="0" smtClean="0"/>
            <a:t>Conserver</a:t>
          </a:r>
          <a:endParaRPr lang="fr-FR" sz="2700"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pPr/>
      <dgm:t>
        <a:bodyPr/>
        <a:lstStyle/>
        <a:p>
          <a:endParaRPr lang="fr-FR"/>
        </a:p>
      </dgm:t>
    </dgm:pt>
    <dgm:pt modelId="{496250E4-77A3-4470-8DC2-5A9BE9DBEDA4}">
      <dgm:prSet phldrT="[Text]" custT="1"/>
      <dgm:spPr>
        <a:solidFill>
          <a:schemeClr val="tx1">
            <a:lumMod val="65000"/>
            <a:lumOff val="35000"/>
          </a:schemeClr>
        </a:solidFill>
      </dgm:spPr>
      <dgm:t>
        <a:bodyPr/>
        <a:lstStyle/>
        <a:p>
          <a:r>
            <a:rPr lang="fr-FR" sz="2700" dirty="0" smtClean="0"/>
            <a:t>Démontrer</a:t>
          </a:r>
          <a:endParaRPr lang="fr-FR" sz="2700" dirty="0"/>
        </a:p>
      </dgm:t>
    </dgm:pt>
    <dgm:pt modelId="{3ACDEE09-B104-41A4-B2D8-B9DB42E5F780}" type="parTrans" cxnId="{D6B8AB2A-5C2E-41F8-91DF-310A4EF1E5D1}">
      <dgm:prSet/>
      <dgm:spPr/>
      <dgm:t>
        <a:bodyPr/>
        <a:lstStyle/>
        <a:p>
          <a:endParaRPr lang="fr-FR"/>
        </a:p>
      </dgm:t>
    </dgm:pt>
    <dgm:pt modelId="{897AC72E-09B6-4A26-B21F-63FCCFE69C5F}" type="sibTrans" cxnId="{D6B8AB2A-5C2E-41F8-91DF-310A4EF1E5D1}">
      <dgm:prSet/>
      <dgm:spPr/>
      <dgm:t>
        <a:bodyPr/>
        <a:lstStyle/>
        <a:p>
          <a:endParaRPr lang="fr-FR"/>
        </a:p>
      </dgm:t>
    </dgm:pt>
    <dgm:pt modelId="{517FB66E-6B4F-4A72-8ED2-BA154C10593E}">
      <dgm:prSet phldrT="[Text]" custT="1"/>
      <dgm:spPr/>
      <dgm:t>
        <a:bodyPr/>
        <a:lstStyle/>
        <a:p>
          <a:r>
            <a:rPr lang="fr-FR" sz="2700" dirty="0" smtClean="0"/>
            <a:t>Rechercher</a:t>
          </a:r>
          <a:endParaRPr lang="fr-FR" sz="2700" dirty="0"/>
        </a:p>
      </dgm:t>
    </dgm:pt>
    <dgm:pt modelId="{E839214C-EBAD-4974-A44D-AA3EB2615075}" type="parTrans" cxnId="{1F247337-8333-42D4-B0D1-D8C29784349B}">
      <dgm:prSet/>
      <dgm:spPr/>
      <dgm:t>
        <a:bodyPr/>
        <a:lstStyle/>
        <a:p>
          <a:endParaRPr lang="fr-FR"/>
        </a:p>
      </dgm:t>
    </dgm:pt>
    <dgm:pt modelId="{C5F950B0-C555-4E63-9E5A-AE9DE33A5BF7}" type="sibTrans" cxnId="{1F247337-8333-42D4-B0D1-D8C29784349B}">
      <dgm:prSet/>
      <dgm:spPr/>
      <dgm:t>
        <a:bodyPr/>
        <a:lstStyle/>
        <a:p>
          <a:endParaRPr lang="fr-FR"/>
        </a:p>
      </dgm:t>
    </dgm:pt>
    <dgm:pt modelId="{D5F2E3E6-5CF8-49E9-BA72-31BFC26F5150}" type="pres">
      <dgm:prSet presAssocID="{EF46A52E-E313-4179-931E-A8D1FF96F0A4}" presName="Name0" presStyleCnt="0">
        <dgm:presLayoutVars>
          <dgm:dir/>
          <dgm:animLvl val="lvl"/>
          <dgm:resizeHandles val="exact"/>
        </dgm:presLayoutVars>
      </dgm:prSet>
      <dgm:spPr/>
      <dgm:t>
        <a:bodyPr/>
        <a:lstStyle/>
        <a:p>
          <a:endParaRPr lang="fr-FR"/>
        </a:p>
      </dgm:t>
    </dgm:pt>
    <dgm:pt modelId="{FFCCEB23-D22A-4F3D-9B37-45650225CDEF}" type="pres">
      <dgm:prSet presAssocID="{0736A062-B6BE-4BE0-831D-8A5F05773717}" presName="linNode" presStyleCnt="0"/>
      <dgm:spPr/>
    </dgm:pt>
    <dgm:pt modelId="{BF3BC7E4-AA5F-40DB-B45F-88200EA28AD8}" type="pres">
      <dgm:prSet presAssocID="{0736A062-B6BE-4BE0-831D-8A5F05773717}" presName="parentText" presStyleLbl="node1" presStyleIdx="0" presStyleCnt="6" custScaleX="190972" custScaleY="12127">
        <dgm:presLayoutVars>
          <dgm:chMax val="1"/>
          <dgm:bulletEnabled val="1"/>
        </dgm:presLayoutVars>
      </dgm:prSet>
      <dgm:spPr/>
      <dgm:t>
        <a:bodyPr/>
        <a:lstStyle/>
        <a:p>
          <a:endParaRPr lang="fr-FR"/>
        </a:p>
      </dgm:t>
    </dgm:pt>
    <dgm:pt modelId="{264F5F27-BC3D-45CE-ABC9-4694E5AA36A3}" type="pres">
      <dgm:prSet presAssocID="{A3515235-88DF-4F33-869D-C2B62A7DE5A5}" presName="sp" presStyleCnt="0"/>
      <dgm:spPr/>
    </dgm:pt>
    <dgm:pt modelId="{E94B58EC-7231-42AE-88B0-582D9FCC51F5}" type="pres">
      <dgm:prSet presAssocID="{517FB66E-6B4F-4A72-8ED2-BA154C10593E}" presName="linNode" presStyleCnt="0"/>
      <dgm:spPr/>
    </dgm:pt>
    <dgm:pt modelId="{34D81F5B-A19F-460F-A89A-F43C98E59133}" type="pres">
      <dgm:prSet presAssocID="{517FB66E-6B4F-4A72-8ED2-BA154C10593E}" presName="parentText" presStyleLbl="node1" presStyleIdx="1" presStyleCnt="6" custScaleX="190972" custScaleY="12127">
        <dgm:presLayoutVars>
          <dgm:chMax val="1"/>
          <dgm:bulletEnabled val="1"/>
        </dgm:presLayoutVars>
      </dgm:prSet>
      <dgm:spPr/>
      <dgm:t>
        <a:bodyPr/>
        <a:lstStyle/>
        <a:p>
          <a:endParaRPr lang="fr-FR"/>
        </a:p>
      </dgm:t>
    </dgm:pt>
    <dgm:pt modelId="{CD850859-1600-4FC9-A491-5000243FFAB2}" type="pres">
      <dgm:prSet presAssocID="{C5F950B0-C555-4E63-9E5A-AE9DE33A5BF7}" presName="sp" presStyleCnt="0"/>
      <dgm:spPr/>
    </dgm:pt>
    <dgm:pt modelId="{0217C62F-33FE-49A2-AC70-1F33A2B4EC5E}" type="pres">
      <dgm:prSet presAssocID="{52D964AE-01EC-4B83-8CCE-DC8E846E6A8D}" presName="linNode" presStyleCnt="0"/>
      <dgm:spPr/>
    </dgm:pt>
    <dgm:pt modelId="{D72E02DC-2B43-49F3-BAC0-0A7D6D4346DD}" type="pres">
      <dgm:prSet presAssocID="{52D964AE-01EC-4B83-8CCE-DC8E846E6A8D}" presName="parentText" presStyleLbl="node1" presStyleIdx="2" presStyleCnt="6" custScaleX="190972" custScaleY="12127">
        <dgm:presLayoutVars>
          <dgm:chMax val="1"/>
          <dgm:bulletEnabled val="1"/>
        </dgm:presLayoutVars>
      </dgm:prSet>
      <dgm:spPr/>
      <dgm:t>
        <a:bodyPr/>
        <a:lstStyle/>
        <a:p>
          <a:endParaRPr lang="fr-FR"/>
        </a:p>
      </dgm:t>
    </dgm:pt>
    <dgm:pt modelId="{C95E0ED3-C028-4B8F-AB2F-5FEE94C7877A}" type="pres">
      <dgm:prSet presAssocID="{DD71D108-2ED6-4D69-B274-9C396B941A8B}" presName="sp" presStyleCnt="0"/>
      <dgm:spPr/>
    </dgm:pt>
    <dgm:pt modelId="{F596C715-61F4-4C67-AC77-D4F341D186AD}" type="pres">
      <dgm:prSet presAssocID="{27050BD1-E16F-4C15-96AC-247FBA100B44}" presName="linNode" presStyleCnt="0"/>
      <dgm:spPr/>
    </dgm:pt>
    <dgm:pt modelId="{A594A57A-A40A-4555-8F36-6205B9999CC3}" type="pres">
      <dgm:prSet presAssocID="{27050BD1-E16F-4C15-96AC-247FBA100B44}" presName="parentText" presStyleLbl="node1" presStyleIdx="3" presStyleCnt="6" custScaleX="190972" custScaleY="12127">
        <dgm:presLayoutVars>
          <dgm:chMax val="1"/>
          <dgm:bulletEnabled val="1"/>
        </dgm:presLayoutVars>
      </dgm:prSet>
      <dgm:spPr/>
      <dgm:t>
        <a:bodyPr/>
        <a:lstStyle/>
        <a:p>
          <a:endParaRPr lang="fr-FR"/>
        </a:p>
      </dgm:t>
    </dgm:pt>
    <dgm:pt modelId="{9CA6F93D-9160-466C-BA5B-2B7D9AEDDD6E}" type="pres">
      <dgm:prSet presAssocID="{25BB915A-89A6-4BE9-A964-9B2D12A45978}" presName="sp" presStyleCnt="0"/>
      <dgm:spPr/>
    </dgm:pt>
    <dgm:pt modelId="{47A883B7-59AF-452C-B58E-BB3A730765FA}" type="pres">
      <dgm:prSet presAssocID="{D7334763-AFE7-4B06-940C-4FBFF80DE9BA}" presName="linNode" presStyleCnt="0"/>
      <dgm:spPr/>
    </dgm:pt>
    <dgm:pt modelId="{447D4DD0-2ECE-45C4-B86F-08F4805341B9}" type="pres">
      <dgm:prSet presAssocID="{D7334763-AFE7-4B06-940C-4FBFF80DE9BA}" presName="parentText" presStyleLbl="node1" presStyleIdx="4" presStyleCnt="6" custScaleX="190972" custScaleY="12127">
        <dgm:presLayoutVars>
          <dgm:chMax val="1"/>
          <dgm:bulletEnabled val="1"/>
        </dgm:presLayoutVars>
      </dgm:prSet>
      <dgm:spPr/>
      <dgm:t>
        <a:bodyPr/>
        <a:lstStyle/>
        <a:p>
          <a:endParaRPr lang="fr-FR"/>
        </a:p>
      </dgm:t>
    </dgm:pt>
    <dgm:pt modelId="{64847E91-8DCA-4699-955B-7A37C2A8F19A}" type="pres">
      <dgm:prSet presAssocID="{27C02FB1-3A59-47F6-99B3-285F28F67302}" presName="sp" presStyleCnt="0"/>
      <dgm:spPr/>
    </dgm:pt>
    <dgm:pt modelId="{38C6C1A0-EA65-45C3-8A6D-DDFA8AF710BF}" type="pres">
      <dgm:prSet presAssocID="{496250E4-77A3-4470-8DC2-5A9BE9DBEDA4}" presName="linNode" presStyleCnt="0"/>
      <dgm:spPr/>
    </dgm:pt>
    <dgm:pt modelId="{EEAB9D55-AE34-4A5D-80FB-E0F50133B2F1}" type="pres">
      <dgm:prSet presAssocID="{496250E4-77A3-4470-8DC2-5A9BE9DBEDA4}" presName="parentText" presStyleLbl="node1" presStyleIdx="5" presStyleCnt="6" custScaleX="190972" custScaleY="12127">
        <dgm:presLayoutVars>
          <dgm:chMax val="1"/>
          <dgm:bulletEnabled val="1"/>
        </dgm:presLayoutVars>
      </dgm:prSet>
      <dgm:spPr/>
      <dgm:t>
        <a:bodyPr/>
        <a:lstStyle/>
        <a:p>
          <a:endParaRPr lang="fr-FR"/>
        </a:p>
      </dgm:t>
    </dgm:pt>
  </dgm:ptLst>
  <dgm:cxnLst>
    <dgm:cxn modelId="{D9B7904C-0935-4014-B22D-5EF71CC0BA69}" srcId="{EF46A52E-E313-4179-931E-A8D1FF96F0A4}" destId="{52D964AE-01EC-4B83-8CCE-DC8E846E6A8D}" srcOrd="2" destOrd="0" parTransId="{5F2DA893-409F-46C6-A8F5-8D222BC52639}" sibTransId="{DD71D108-2ED6-4D69-B274-9C396B941A8B}"/>
    <dgm:cxn modelId="{D6B8AB2A-5C2E-41F8-91DF-310A4EF1E5D1}" srcId="{EF46A52E-E313-4179-931E-A8D1FF96F0A4}" destId="{496250E4-77A3-4470-8DC2-5A9BE9DBEDA4}" srcOrd="5" destOrd="0" parTransId="{3ACDEE09-B104-41A4-B2D8-B9DB42E5F780}" sibTransId="{897AC72E-09B6-4A26-B21F-63FCCFE69C5F}"/>
    <dgm:cxn modelId="{A386B498-4C23-4CF0-920C-722E6B674007}" type="presOf" srcId="{EF46A52E-E313-4179-931E-A8D1FF96F0A4}" destId="{D5F2E3E6-5CF8-49E9-BA72-31BFC26F5150}" srcOrd="0" destOrd="0" presId="urn:microsoft.com/office/officeart/2005/8/layout/vList5"/>
    <dgm:cxn modelId="{8649C544-0CEA-4553-A55A-D957F9DEA086}" type="presOf" srcId="{D7334763-AFE7-4B06-940C-4FBFF80DE9BA}" destId="{447D4DD0-2ECE-45C4-B86F-08F4805341B9}" srcOrd="0" destOrd="0" presId="urn:microsoft.com/office/officeart/2005/8/layout/vList5"/>
    <dgm:cxn modelId="{8EAF6EA5-BF37-480C-AF3F-59962EDCE678}" type="presOf" srcId="{517FB66E-6B4F-4A72-8ED2-BA154C10593E}" destId="{34D81F5B-A19F-460F-A89A-F43C98E59133}" srcOrd="0" destOrd="0" presId="urn:microsoft.com/office/officeart/2005/8/layout/vList5"/>
    <dgm:cxn modelId="{DC5CC45A-641B-4237-B3AF-82087F55DAC4}" srcId="{EF46A52E-E313-4179-931E-A8D1FF96F0A4}" destId="{0736A062-B6BE-4BE0-831D-8A5F05773717}" srcOrd="0" destOrd="0" parTransId="{DFAF1D72-29C0-4540-AD73-27A945DB7EDE}" sibTransId="{A3515235-88DF-4F33-869D-C2B62A7DE5A5}"/>
    <dgm:cxn modelId="{5BF1825D-271B-4A3E-A40B-D4D5B5201CA5}" srcId="{EF46A52E-E313-4179-931E-A8D1FF96F0A4}" destId="{D7334763-AFE7-4B06-940C-4FBFF80DE9BA}" srcOrd="4" destOrd="0" parTransId="{AA97F230-9582-4B36-BC6E-8DCA7C7975A5}" sibTransId="{27C02FB1-3A59-47F6-99B3-285F28F67302}"/>
    <dgm:cxn modelId="{1F247337-8333-42D4-B0D1-D8C29784349B}" srcId="{EF46A52E-E313-4179-931E-A8D1FF96F0A4}" destId="{517FB66E-6B4F-4A72-8ED2-BA154C10593E}" srcOrd="1" destOrd="0" parTransId="{E839214C-EBAD-4974-A44D-AA3EB2615075}" sibTransId="{C5F950B0-C555-4E63-9E5A-AE9DE33A5BF7}"/>
    <dgm:cxn modelId="{3B297C55-7695-47E2-BF2E-6A4899C69171}" type="presOf" srcId="{27050BD1-E16F-4C15-96AC-247FBA100B44}" destId="{A594A57A-A40A-4555-8F36-6205B9999CC3}" srcOrd="0" destOrd="0" presId="urn:microsoft.com/office/officeart/2005/8/layout/vList5"/>
    <dgm:cxn modelId="{B05BF1D8-3028-4C7D-9539-C5F89EF3D6DD}" srcId="{EF46A52E-E313-4179-931E-A8D1FF96F0A4}" destId="{27050BD1-E16F-4C15-96AC-247FBA100B44}" srcOrd="3" destOrd="0" parTransId="{7D4CEAE2-1D67-4D66-A817-E16AECD2E971}" sibTransId="{25BB915A-89A6-4BE9-A964-9B2D12A45978}"/>
    <dgm:cxn modelId="{B4B8DF5D-53A8-4CF8-BD50-54AFFC979290}" type="presOf" srcId="{52D964AE-01EC-4B83-8CCE-DC8E846E6A8D}" destId="{D72E02DC-2B43-49F3-BAC0-0A7D6D4346DD}" srcOrd="0" destOrd="0" presId="urn:microsoft.com/office/officeart/2005/8/layout/vList5"/>
    <dgm:cxn modelId="{DBA7F4BE-DCCB-42EA-BCCB-344CC5347715}" type="presOf" srcId="{0736A062-B6BE-4BE0-831D-8A5F05773717}" destId="{BF3BC7E4-AA5F-40DB-B45F-88200EA28AD8}" srcOrd="0" destOrd="0" presId="urn:microsoft.com/office/officeart/2005/8/layout/vList5"/>
    <dgm:cxn modelId="{F3E568AD-D275-4313-94E5-84E0849C000F}" type="presOf" srcId="{496250E4-77A3-4470-8DC2-5A9BE9DBEDA4}" destId="{EEAB9D55-AE34-4A5D-80FB-E0F50133B2F1}" srcOrd="0" destOrd="0" presId="urn:microsoft.com/office/officeart/2005/8/layout/vList5"/>
    <dgm:cxn modelId="{2062C9EC-7CE8-444E-80BD-32B2A30BCA7F}" type="presParOf" srcId="{D5F2E3E6-5CF8-49E9-BA72-31BFC26F5150}" destId="{FFCCEB23-D22A-4F3D-9B37-45650225CDEF}" srcOrd="0" destOrd="0" presId="urn:microsoft.com/office/officeart/2005/8/layout/vList5"/>
    <dgm:cxn modelId="{FAA356AA-BD3C-4D22-A88D-A1D736658B4D}" type="presParOf" srcId="{FFCCEB23-D22A-4F3D-9B37-45650225CDEF}" destId="{BF3BC7E4-AA5F-40DB-B45F-88200EA28AD8}" srcOrd="0" destOrd="0" presId="urn:microsoft.com/office/officeart/2005/8/layout/vList5"/>
    <dgm:cxn modelId="{69B45309-D51F-4AAC-8E05-07809E1FBEE9}" type="presParOf" srcId="{D5F2E3E6-5CF8-49E9-BA72-31BFC26F5150}" destId="{264F5F27-BC3D-45CE-ABC9-4694E5AA36A3}" srcOrd="1" destOrd="0" presId="urn:microsoft.com/office/officeart/2005/8/layout/vList5"/>
    <dgm:cxn modelId="{2A39E74E-F3E2-444E-9E51-6E482E08527D}" type="presParOf" srcId="{D5F2E3E6-5CF8-49E9-BA72-31BFC26F5150}" destId="{E94B58EC-7231-42AE-88B0-582D9FCC51F5}" srcOrd="2" destOrd="0" presId="urn:microsoft.com/office/officeart/2005/8/layout/vList5"/>
    <dgm:cxn modelId="{71629115-65C6-4A5F-BCE2-7F8D61A37B92}" type="presParOf" srcId="{E94B58EC-7231-42AE-88B0-582D9FCC51F5}" destId="{34D81F5B-A19F-460F-A89A-F43C98E59133}" srcOrd="0" destOrd="0" presId="urn:microsoft.com/office/officeart/2005/8/layout/vList5"/>
    <dgm:cxn modelId="{37641B76-0673-4D68-A7A6-8913FD95525A}" type="presParOf" srcId="{D5F2E3E6-5CF8-49E9-BA72-31BFC26F5150}" destId="{CD850859-1600-4FC9-A491-5000243FFAB2}" srcOrd="3" destOrd="0" presId="urn:microsoft.com/office/officeart/2005/8/layout/vList5"/>
    <dgm:cxn modelId="{545C0684-3CF8-42CB-BE8A-342FE788C01E}" type="presParOf" srcId="{D5F2E3E6-5CF8-49E9-BA72-31BFC26F5150}" destId="{0217C62F-33FE-49A2-AC70-1F33A2B4EC5E}" srcOrd="4" destOrd="0" presId="urn:microsoft.com/office/officeart/2005/8/layout/vList5"/>
    <dgm:cxn modelId="{24840B82-A026-4D29-8F7F-ED4BEF4B1391}" type="presParOf" srcId="{0217C62F-33FE-49A2-AC70-1F33A2B4EC5E}" destId="{D72E02DC-2B43-49F3-BAC0-0A7D6D4346DD}" srcOrd="0" destOrd="0" presId="urn:microsoft.com/office/officeart/2005/8/layout/vList5"/>
    <dgm:cxn modelId="{4BACD4A2-6EF7-474C-98FF-48EAD868DFF8}" type="presParOf" srcId="{D5F2E3E6-5CF8-49E9-BA72-31BFC26F5150}" destId="{C95E0ED3-C028-4B8F-AB2F-5FEE94C7877A}" srcOrd="5" destOrd="0" presId="urn:microsoft.com/office/officeart/2005/8/layout/vList5"/>
    <dgm:cxn modelId="{1A9B8BE2-C5CD-478C-815B-AA09189534E6}" type="presParOf" srcId="{D5F2E3E6-5CF8-49E9-BA72-31BFC26F5150}" destId="{F596C715-61F4-4C67-AC77-D4F341D186AD}" srcOrd="6" destOrd="0" presId="urn:microsoft.com/office/officeart/2005/8/layout/vList5"/>
    <dgm:cxn modelId="{F2C6232F-EEE8-4575-B7AB-696FACB059C2}" type="presParOf" srcId="{F596C715-61F4-4C67-AC77-D4F341D186AD}" destId="{A594A57A-A40A-4555-8F36-6205B9999CC3}" srcOrd="0" destOrd="0" presId="urn:microsoft.com/office/officeart/2005/8/layout/vList5"/>
    <dgm:cxn modelId="{F8D9D465-80DF-40BB-9FBB-5D4A51B77D6B}" type="presParOf" srcId="{D5F2E3E6-5CF8-49E9-BA72-31BFC26F5150}" destId="{9CA6F93D-9160-466C-BA5B-2B7D9AEDDD6E}" srcOrd="7" destOrd="0" presId="urn:microsoft.com/office/officeart/2005/8/layout/vList5"/>
    <dgm:cxn modelId="{A1D0AED9-0050-4118-9C48-28B1B4C2F002}" type="presParOf" srcId="{D5F2E3E6-5CF8-49E9-BA72-31BFC26F5150}" destId="{47A883B7-59AF-452C-B58E-BB3A730765FA}" srcOrd="8" destOrd="0" presId="urn:microsoft.com/office/officeart/2005/8/layout/vList5"/>
    <dgm:cxn modelId="{94529465-A9F6-443C-940F-52988E24CC05}" type="presParOf" srcId="{47A883B7-59AF-452C-B58E-BB3A730765FA}" destId="{447D4DD0-2ECE-45C4-B86F-08F4805341B9}" srcOrd="0" destOrd="0" presId="urn:microsoft.com/office/officeart/2005/8/layout/vList5"/>
    <dgm:cxn modelId="{B462A512-D413-4AF1-B77A-8B2F6576B573}" type="presParOf" srcId="{D5F2E3E6-5CF8-49E9-BA72-31BFC26F5150}" destId="{64847E91-8DCA-4699-955B-7A37C2A8F19A}" srcOrd="9" destOrd="0" presId="urn:microsoft.com/office/officeart/2005/8/layout/vList5"/>
    <dgm:cxn modelId="{39CBEE82-8E37-4D26-BB97-16B1487848CD}" type="presParOf" srcId="{D5F2E3E6-5CF8-49E9-BA72-31BFC26F5150}" destId="{38C6C1A0-EA65-45C3-8A6D-DDFA8AF710BF}" srcOrd="10" destOrd="0" presId="urn:microsoft.com/office/officeart/2005/8/layout/vList5"/>
    <dgm:cxn modelId="{BA3D354B-DEF4-469B-A3A9-C893CC5244E0}" type="presParOf" srcId="{38C6C1A0-EA65-45C3-8A6D-DDFA8AF710BF}" destId="{EEAB9D55-AE34-4A5D-80FB-E0F50133B2F1}" srcOrd="0"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EF46A52E-E313-4179-931E-A8D1FF96F0A4}" type="doc">
      <dgm:prSet loTypeId="urn:microsoft.com/office/officeart/2005/8/layout/chevron1" loCatId="process"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dgm:spPr/>
      <dgm:t>
        <a:bodyPr/>
        <a:lstStyle/>
        <a:p>
          <a:r>
            <a:rPr lang="fr-FR" dirty="0" smtClean="0"/>
            <a:t>Soigner les blessés</a:t>
          </a:r>
          <a:endParaRPr lang="fr-FR"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52D964AE-01EC-4B83-8CCE-DC8E846E6A8D}">
      <dgm:prSet phldrT="[Text]"/>
      <dgm:spPr/>
      <dgm:t>
        <a:bodyPr/>
        <a:lstStyle/>
        <a:p>
          <a:r>
            <a:rPr lang="fr-FR" dirty="0" smtClean="0"/>
            <a:t>Identifier les victimes et témoins</a:t>
          </a:r>
          <a:endParaRPr lang="fr-FR"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27050BD1-E16F-4C15-96AC-247FBA100B44}">
      <dgm:prSet phldrT="[Text]"/>
      <dgm:spPr/>
      <dgm:t>
        <a:bodyPr/>
        <a:lstStyle/>
        <a:p>
          <a:r>
            <a:rPr lang="fr-FR" dirty="0" smtClean="0"/>
            <a:t>Définir</a:t>
          </a:r>
          <a:r>
            <a:rPr lang="fr-FR" baseline="0" dirty="0" smtClean="0"/>
            <a:t> un périmètre de sécurité</a:t>
          </a:r>
          <a:endParaRPr lang="fr-FR"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D7334763-AFE7-4B06-940C-4FBFF80DE9BA}">
      <dgm:prSet phldrT="[Text]"/>
      <dgm:spPr/>
      <dgm:t>
        <a:bodyPr/>
        <a:lstStyle/>
        <a:p>
          <a:r>
            <a:rPr lang="fr-FR" dirty="0" smtClean="0"/>
            <a:t>Collecter et analyser les preuves</a:t>
          </a:r>
          <a:endParaRPr lang="fr-FR"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45067880-B513-4B7B-9262-D2B7079541DE}">
      <dgm:prSet phldrT="[Text]"/>
      <dgm:spPr/>
      <dgm:t>
        <a:bodyPr/>
        <a:lstStyle/>
        <a:p>
          <a:r>
            <a:rPr lang="fr-FR" dirty="0" smtClean="0"/>
            <a:t>Interroger les suspects</a:t>
          </a:r>
          <a:endParaRPr lang="fr-FR" dirty="0"/>
        </a:p>
      </dgm:t>
    </dgm:pt>
    <dgm:pt modelId="{9453F248-D13C-456F-8018-7FD4C88BFB8E}" type="parTrans" cxnId="{DECE2929-A50C-4037-98AF-AFC53EFBC837}">
      <dgm:prSet/>
      <dgm:spPr/>
      <dgm:t>
        <a:bodyPr/>
        <a:lstStyle/>
        <a:p>
          <a:endParaRPr lang="fr-FR"/>
        </a:p>
      </dgm:t>
    </dgm:pt>
    <dgm:pt modelId="{CA78353E-FE76-4706-A5D9-3E012E10D871}" type="sibTrans" cxnId="{DECE2929-A50C-4037-98AF-AFC53EFBC837}">
      <dgm:prSet/>
      <dgm:spPr/>
      <dgm:t>
        <a:bodyPr/>
        <a:lstStyle/>
        <a:p>
          <a:endParaRPr lang="fr-FR"/>
        </a:p>
      </dgm:t>
    </dgm:pt>
    <dgm:pt modelId="{57FE282B-7A4B-43D6-93FC-96915BEEED87}" type="pres">
      <dgm:prSet presAssocID="{EF46A52E-E313-4179-931E-A8D1FF96F0A4}" presName="Name0" presStyleCnt="0">
        <dgm:presLayoutVars>
          <dgm:dir/>
          <dgm:animLvl val="lvl"/>
          <dgm:resizeHandles val="exact"/>
        </dgm:presLayoutVars>
      </dgm:prSet>
      <dgm:spPr/>
      <dgm:t>
        <a:bodyPr/>
        <a:lstStyle/>
        <a:p>
          <a:endParaRPr lang="fr-FR"/>
        </a:p>
      </dgm:t>
    </dgm:pt>
    <dgm:pt modelId="{F4AB0B77-568E-47F2-9421-3214273C3F54}" type="pres">
      <dgm:prSet presAssocID="{0736A062-B6BE-4BE0-831D-8A5F05773717}" presName="parTxOnly" presStyleLbl="node1" presStyleIdx="0" presStyleCnt="5">
        <dgm:presLayoutVars>
          <dgm:chMax val="0"/>
          <dgm:chPref val="0"/>
          <dgm:bulletEnabled val="1"/>
        </dgm:presLayoutVars>
      </dgm:prSet>
      <dgm:spPr/>
      <dgm:t>
        <a:bodyPr/>
        <a:lstStyle/>
        <a:p>
          <a:endParaRPr lang="fr-FR"/>
        </a:p>
      </dgm:t>
    </dgm:pt>
    <dgm:pt modelId="{188433C9-A68D-40B5-A515-4C66D672ADAE}" type="pres">
      <dgm:prSet presAssocID="{A3515235-88DF-4F33-869D-C2B62A7DE5A5}" presName="parTxOnlySpace" presStyleCnt="0"/>
      <dgm:spPr/>
    </dgm:pt>
    <dgm:pt modelId="{1CD5736B-E875-4EE5-B7E8-E43E2DE11488}" type="pres">
      <dgm:prSet presAssocID="{52D964AE-01EC-4B83-8CCE-DC8E846E6A8D}" presName="parTxOnly" presStyleLbl="node1" presStyleIdx="1" presStyleCnt="5">
        <dgm:presLayoutVars>
          <dgm:chMax val="0"/>
          <dgm:chPref val="0"/>
          <dgm:bulletEnabled val="1"/>
        </dgm:presLayoutVars>
      </dgm:prSet>
      <dgm:spPr/>
      <dgm:t>
        <a:bodyPr/>
        <a:lstStyle/>
        <a:p>
          <a:endParaRPr lang="fr-FR"/>
        </a:p>
      </dgm:t>
    </dgm:pt>
    <dgm:pt modelId="{3AD102F2-1CE2-4733-8656-5EA602F829B0}" type="pres">
      <dgm:prSet presAssocID="{DD71D108-2ED6-4D69-B274-9C396B941A8B}" presName="parTxOnlySpace" presStyleCnt="0"/>
      <dgm:spPr/>
    </dgm:pt>
    <dgm:pt modelId="{856C67F0-5E6B-474C-93FB-3CF337B47575}" type="pres">
      <dgm:prSet presAssocID="{27050BD1-E16F-4C15-96AC-247FBA100B44}" presName="parTxOnly" presStyleLbl="node1" presStyleIdx="2" presStyleCnt="5">
        <dgm:presLayoutVars>
          <dgm:chMax val="0"/>
          <dgm:chPref val="0"/>
          <dgm:bulletEnabled val="1"/>
        </dgm:presLayoutVars>
      </dgm:prSet>
      <dgm:spPr/>
      <dgm:t>
        <a:bodyPr/>
        <a:lstStyle/>
        <a:p>
          <a:endParaRPr lang="fr-FR"/>
        </a:p>
      </dgm:t>
    </dgm:pt>
    <dgm:pt modelId="{11AF4195-9B32-4E2B-BB64-BAF01C62F48D}" type="pres">
      <dgm:prSet presAssocID="{25BB915A-89A6-4BE9-A964-9B2D12A45978}" presName="parTxOnlySpace" presStyleCnt="0"/>
      <dgm:spPr/>
    </dgm:pt>
    <dgm:pt modelId="{B2A03CED-279D-4196-B691-D4134F59D582}" type="pres">
      <dgm:prSet presAssocID="{D7334763-AFE7-4B06-940C-4FBFF80DE9BA}" presName="parTxOnly" presStyleLbl="node1" presStyleIdx="3" presStyleCnt="5">
        <dgm:presLayoutVars>
          <dgm:chMax val="0"/>
          <dgm:chPref val="0"/>
          <dgm:bulletEnabled val="1"/>
        </dgm:presLayoutVars>
      </dgm:prSet>
      <dgm:spPr/>
      <dgm:t>
        <a:bodyPr/>
        <a:lstStyle/>
        <a:p>
          <a:endParaRPr lang="fr-FR"/>
        </a:p>
      </dgm:t>
    </dgm:pt>
    <dgm:pt modelId="{D2FC3074-93BF-4F55-AB9E-9C9AB3BC15C5}" type="pres">
      <dgm:prSet presAssocID="{27C02FB1-3A59-47F6-99B3-285F28F67302}" presName="parTxOnlySpace" presStyleCnt="0"/>
      <dgm:spPr/>
    </dgm:pt>
    <dgm:pt modelId="{CDECCB13-F958-4DD5-93F3-DC0B8FB0662A}" type="pres">
      <dgm:prSet presAssocID="{45067880-B513-4B7B-9262-D2B7079541DE}" presName="parTxOnly" presStyleLbl="node1" presStyleIdx="4" presStyleCnt="5">
        <dgm:presLayoutVars>
          <dgm:chMax val="0"/>
          <dgm:chPref val="0"/>
          <dgm:bulletEnabled val="1"/>
        </dgm:presLayoutVars>
      </dgm:prSet>
      <dgm:spPr/>
      <dgm:t>
        <a:bodyPr/>
        <a:lstStyle/>
        <a:p>
          <a:endParaRPr lang="fr-FR"/>
        </a:p>
      </dgm:t>
    </dgm:pt>
  </dgm:ptLst>
  <dgm:cxnLst>
    <dgm:cxn modelId="{B05BF1D8-3028-4C7D-9539-C5F89EF3D6DD}" srcId="{EF46A52E-E313-4179-931E-A8D1FF96F0A4}" destId="{27050BD1-E16F-4C15-96AC-247FBA100B44}" srcOrd="2" destOrd="0" parTransId="{7D4CEAE2-1D67-4D66-A817-E16AECD2E971}" sibTransId="{25BB915A-89A6-4BE9-A964-9B2D12A45978}"/>
    <dgm:cxn modelId="{801FB69F-1100-4C0D-A227-BDC299165BBA}" type="presOf" srcId="{52D964AE-01EC-4B83-8CCE-DC8E846E6A8D}" destId="{1CD5736B-E875-4EE5-B7E8-E43E2DE11488}" srcOrd="0" destOrd="0" presId="urn:microsoft.com/office/officeart/2005/8/layout/chevron1"/>
    <dgm:cxn modelId="{5BF1825D-271B-4A3E-A40B-D4D5B5201CA5}" srcId="{EF46A52E-E313-4179-931E-A8D1FF96F0A4}" destId="{D7334763-AFE7-4B06-940C-4FBFF80DE9BA}" srcOrd="3" destOrd="0" parTransId="{AA97F230-9582-4B36-BC6E-8DCA7C7975A5}" sibTransId="{27C02FB1-3A59-47F6-99B3-285F28F67302}"/>
    <dgm:cxn modelId="{B5FBB69A-437D-4DA4-8958-007648965671}" type="presOf" srcId="{D7334763-AFE7-4B06-940C-4FBFF80DE9BA}" destId="{B2A03CED-279D-4196-B691-D4134F59D582}" srcOrd="0" destOrd="0" presId="urn:microsoft.com/office/officeart/2005/8/layout/chevron1"/>
    <dgm:cxn modelId="{C8022097-0AA5-4FB5-AD1A-6D4A64229FE9}" type="presOf" srcId="{27050BD1-E16F-4C15-96AC-247FBA100B44}" destId="{856C67F0-5E6B-474C-93FB-3CF337B47575}" srcOrd="0" destOrd="0" presId="urn:microsoft.com/office/officeart/2005/8/layout/chevron1"/>
    <dgm:cxn modelId="{DECE2929-A50C-4037-98AF-AFC53EFBC837}" srcId="{EF46A52E-E313-4179-931E-A8D1FF96F0A4}" destId="{45067880-B513-4B7B-9262-D2B7079541DE}" srcOrd="4" destOrd="0" parTransId="{9453F248-D13C-456F-8018-7FD4C88BFB8E}" sibTransId="{CA78353E-FE76-4706-A5D9-3E012E10D871}"/>
    <dgm:cxn modelId="{5A9051CB-FDA0-4FFF-8E02-CEA4A9C97B05}" type="presOf" srcId="{0736A062-B6BE-4BE0-831D-8A5F05773717}" destId="{F4AB0B77-568E-47F2-9421-3214273C3F54}" srcOrd="0" destOrd="0" presId="urn:microsoft.com/office/officeart/2005/8/layout/chevron1"/>
    <dgm:cxn modelId="{8FD14373-CB2F-4CF3-A549-1813F3A56F13}" type="presOf" srcId="{45067880-B513-4B7B-9262-D2B7079541DE}" destId="{CDECCB13-F958-4DD5-93F3-DC0B8FB0662A}" srcOrd="0" destOrd="0" presId="urn:microsoft.com/office/officeart/2005/8/layout/chevron1"/>
    <dgm:cxn modelId="{D9B7904C-0935-4014-B22D-5EF71CC0BA69}" srcId="{EF46A52E-E313-4179-931E-A8D1FF96F0A4}" destId="{52D964AE-01EC-4B83-8CCE-DC8E846E6A8D}" srcOrd="1" destOrd="0" parTransId="{5F2DA893-409F-46C6-A8F5-8D222BC52639}" sibTransId="{DD71D108-2ED6-4D69-B274-9C396B941A8B}"/>
    <dgm:cxn modelId="{DC5CC45A-641B-4237-B3AF-82087F55DAC4}" srcId="{EF46A52E-E313-4179-931E-A8D1FF96F0A4}" destId="{0736A062-B6BE-4BE0-831D-8A5F05773717}" srcOrd="0" destOrd="0" parTransId="{DFAF1D72-29C0-4540-AD73-27A945DB7EDE}" sibTransId="{A3515235-88DF-4F33-869D-C2B62A7DE5A5}"/>
    <dgm:cxn modelId="{D66F2EBF-FCA1-4387-8DAB-09E337CA354F}" type="presOf" srcId="{EF46A52E-E313-4179-931E-A8D1FF96F0A4}" destId="{57FE282B-7A4B-43D6-93FC-96915BEEED87}" srcOrd="0" destOrd="0" presId="urn:microsoft.com/office/officeart/2005/8/layout/chevron1"/>
    <dgm:cxn modelId="{B3632721-934B-4694-A65E-CFF8576B83BD}" type="presParOf" srcId="{57FE282B-7A4B-43D6-93FC-96915BEEED87}" destId="{F4AB0B77-568E-47F2-9421-3214273C3F54}" srcOrd="0" destOrd="0" presId="urn:microsoft.com/office/officeart/2005/8/layout/chevron1"/>
    <dgm:cxn modelId="{CEF99514-E953-42B8-936A-EBFC4DEB58E0}" type="presParOf" srcId="{57FE282B-7A4B-43D6-93FC-96915BEEED87}" destId="{188433C9-A68D-40B5-A515-4C66D672ADAE}" srcOrd="1" destOrd="0" presId="urn:microsoft.com/office/officeart/2005/8/layout/chevron1"/>
    <dgm:cxn modelId="{160BB20E-B48F-450E-82E2-48BC20DE0DF9}" type="presParOf" srcId="{57FE282B-7A4B-43D6-93FC-96915BEEED87}" destId="{1CD5736B-E875-4EE5-B7E8-E43E2DE11488}" srcOrd="2" destOrd="0" presId="urn:microsoft.com/office/officeart/2005/8/layout/chevron1"/>
    <dgm:cxn modelId="{E4CF3EA7-6DDB-4A46-A7AB-0E18B833D7AD}" type="presParOf" srcId="{57FE282B-7A4B-43D6-93FC-96915BEEED87}" destId="{3AD102F2-1CE2-4733-8656-5EA602F829B0}" srcOrd="3" destOrd="0" presId="urn:microsoft.com/office/officeart/2005/8/layout/chevron1"/>
    <dgm:cxn modelId="{6C781103-105C-42D8-B4CB-0DD87D360E34}" type="presParOf" srcId="{57FE282B-7A4B-43D6-93FC-96915BEEED87}" destId="{856C67F0-5E6B-474C-93FB-3CF337B47575}" srcOrd="4" destOrd="0" presId="urn:microsoft.com/office/officeart/2005/8/layout/chevron1"/>
    <dgm:cxn modelId="{74469347-6049-4D0D-9409-5B0095572035}" type="presParOf" srcId="{57FE282B-7A4B-43D6-93FC-96915BEEED87}" destId="{11AF4195-9B32-4E2B-BB64-BAF01C62F48D}" srcOrd="5" destOrd="0" presId="urn:microsoft.com/office/officeart/2005/8/layout/chevron1"/>
    <dgm:cxn modelId="{0F91BAD9-70B1-4CA1-83C8-B3480C752F04}" type="presParOf" srcId="{57FE282B-7A4B-43D6-93FC-96915BEEED87}" destId="{B2A03CED-279D-4196-B691-D4134F59D582}" srcOrd="6" destOrd="0" presId="urn:microsoft.com/office/officeart/2005/8/layout/chevron1"/>
    <dgm:cxn modelId="{C1FC343A-51E0-4A02-B167-ADA75FDE8E8A}" type="presParOf" srcId="{57FE282B-7A4B-43D6-93FC-96915BEEED87}" destId="{D2FC3074-93BF-4F55-AB9E-9C9AB3BC15C5}" srcOrd="7" destOrd="0" presId="urn:microsoft.com/office/officeart/2005/8/layout/chevron1"/>
    <dgm:cxn modelId="{3BC7314D-54AF-46B7-A236-F077ACA1CE4D}" type="presParOf" srcId="{57FE282B-7A4B-43D6-93FC-96915BEEED87}" destId="{CDECCB13-F958-4DD5-93F3-DC0B8FB0662A}" srcOrd="8"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EF46A52E-E313-4179-931E-A8D1FF96F0A4}" type="doc">
      <dgm:prSet loTypeId="urn:microsoft.com/office/officeart/2005/8/layout/chevron1" loCatId="process"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dgm:spPr/>
      <dgm:t>
        <a:bodyPr/>
        <a:lstStyle/>
        <a:p>
          <a:r>
            <a:rPr lang="fr-FR" dirty="0" smtClean="0"/>
            <a:t>Identifier et comprendre la situation</a:t>
          </a:r>
          <a:endParaRPr lang="fr-FR"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52D964AE-01EC-4B83-8CCE-DC8E846E6A8D}">
      <dgm:prSet phldrT="[Text]"/>
      <dgm:spPr/>
      <dgm:t>
        <a:bodyPr/>
        <a:lstStyle/>
        <a:p>
          <a:r>
            <a:rPr lang="fr-FR" dirty="0" smtClean="0"/>
            <a:t>Mettre en place des outils adaptés</a:t>
          </a:r>
          <a:endParaRPr lang="fr-FR"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27050BD1-E16F-4C15-96AC-247FBA100B44}">
      <dgm:prSet phldrT="[Text]"/>
      <dgm:spPr/>
      <dgm:t>
        <a:bodyPr/>
        <a:lstStyle/>
        <a:p>
          <a:r>
            <a:rPr lang="fr-FR" dirty="0" smtClean="0"/>
            <a:t>Collecter et analyser les preuves</a:t>
          </a:r>
          <a:endParaRPr lang="fr-FR"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D7334763-AFE7-4B06-940C-4FBFF80DE9BA}">
      <dgm:prSet phldrT="[Text]"/>
      <dgm:spPr/>
      <dgm:t>
        <a:bodyPr/>
        <a:lstStyle/>
        <a:p>
          <a:r>
            <a:rPr lang="fr-FR" dirty="0" smtClean="0"/>
            <a:t>Saisir la flagrance de l’acte</a:t>
          </a:r>
          <a:endParaRPr lang="fr-FR"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45067880-B513-4B7B-9262-D2B7079541DE}">
      <dgm:prSet phldrT="[Text]"/>
      <dgm:spPr/>
      <dgm:t>
        <a:bodyPr/>
        <a:lstStyle/>
        <a:p>
          <a:r>
            <a:rPr lang="fr-FR" dirty="0" smtClean="0"/>
            <a:t>Identifier et inculper le coupable</a:t>
          </a:r>
          <a:endParaRPr lang="fr-FR" dirty="0"/>
        </a:p>
      </dgm:t>
    </dgm:pt>
    <dgm:pt modelId="{9453F248-D13C-456F-8018-7FD4C88BFB8E}" type="parTrans" cxnId="{DECE2929-A50C-4037-98AF-AFC53EFBC837}">
      <dgm:prSet/>
      <dgm:spPr/>
      <dgm:t>
        <a:bodyPr/>
        <a:lstStyle/>
        <a:p>
          <a:endParaRPr lang="fr-FR"/>
        </a:p>
      </dgm:t>
    </dgm:pt>
    <dgm:pt modelId="{CA78353E-FE76-4706-A5D9-3E012E10D871}" type="sibTrans" cxnId="{DECE2929-A50C-4037-98AF-AFC53EFBC837}">
      <dgm:prSet/>
      <dgm:spPr/>
      <dgm:t>
        <a:bodyPr/>
        <a:lstStyle/>
        <a:p>
          <a:endParaRPr lang="fr-FR"/>
        </a:p>
      </dgm:t>
    </dgm:pt>
    <dgm:pt modelId="{57FE282B-7A4B-43D6-93FC-96915BEEED87}" type="pres">
      <dgm:prSet presAssocID="{EF46A52E-E313-4179-931E-A8D1FF96F0A4}" presName="Name0" presStyleCnt="0">
        <dgm:presLayoutVars>
          <dgm:dir/>
          <dgm:animLvl val="lvl"/>
          <dgm:resizeHandles val="exact"/>
        </dgm:presLayoutVars>
      </dgm:prSet>
      <dgm:spPr/>
      <dgm:t>
        <a:bodyPr/>
        <a:lstStyle/>
        <a:p>
          <a:endParaRPr lang="fr-FR"/>
        </a:p>
      </dgm:t>
    </dgm:pt>
    <dgm:pt modelId="{F4AB0B77-568E-47F2-9421-3214273C3F54}" type="pres">
      <dgm:prSet presAssocID="{0736A062-B6BE-4BE0-831D-8A5F05773717}" presName="parTxOnly" presStyleLbl="node1" presStyleIdx="0" presStyleCnt="5">
        <dgm:presLayoutVars>
          <dgm:chMax val="0"/>
          <dgm:chPref val="0"/>
          <dgm:bulletEnabled val="1"/>
        </dgm:presLayoutVars>
      </dgm:prSet>
      <dgm:spPr/>
      <dgm:t>
        <a:bodyPr/>
        <a:lstStyle/>
        <a:p>
          <a:endParaRPr lang="fr-FR"/>
        </a:p>
      </dgm:t>
    </dgm:pt>
    <dgm:pt modelId="{188433C9-A68D-40B5-A515-4C66D672ADAE}" type="pres">
      <dgm:prSet presAssocID="{A3515235-88DF-4F33-869D-C2B62A7DE5A5}" presName="parTxOnlySpace" presStyleCnt="0"/>
      <dgm:spPr/>
    </dgm:pt>
    <dgm:pt modelId="{1CD5736B-E875-4EE5-B7E8-E43E2DE11488}" type="pres">
      <dgm:prSet presAssocID="{52D964AE-01EC-4B83-8CCE-DC8E846E6A8D}" presName="parTxOnly" presStyleLbl="node1" presStyleIdx="1" presStyleCnt="5">
        <dgm:presLayoutVars>
          <dgm:chMax val="0"/>
          <dgm:chPref val="0"/>
          <dgm:bulletEnabled val="1"/>
        </dgm:presLayoutVars>
      </dgm:prSet>
      <dgm:spPr/>
      <dgm:t>
        <a:bodyPr/>
        <a:lstStyle/>
        <a:p>
          <a:endParaRPr lang="fr-FR"/>
        </a:p>
      </dgm:t>
    </dgm:pt>
    <dgm:pt modelId="{3AD102F2-1CE2-4733-8656-5EA602F829B0}" type="pres">
      <dgm:prSet presAssocID="{DD71D108-2ED6-4D69-B274-9C396B941A8B}" presName="parTxOnlySpace" presStyleCnt="0"/>
      <dgm:spPr/>
    </dgm:pt>
    <dgm:pt modelId="{856C67F0-5E6B-474C-93FB-3CF337B47575}" type="pres">
      <dgm:prSet presAssocID="{27050BD1-E16F-4C15-96AC-247FBA100B44}" presName="parTxOnly" presStyleLbl="node1" presStyleIdx="2" presStyleCnt="5">
        <dgm:presLayoutVars>
          <dgm:chMax val="0"/>
          <dgm:chPref val="0"/>
          <dgm:bulletEnabled val="1"/>
        </dgm:presLayoutVars>
      </dgm:prSet>
      <dgm:spPr/>
      <dgm:t>
        <a:bodyPr/>
        <a:lstStyle/>
        <a:p>
          <a:endParaRPr lang="fr-FR"/>
        </a:p>
      </dgm:t>
    </dgm:pt>
    <dgm:pt modelId="{11AF4195-9B32-4E2B-BB64-BAF01C62F48D}" type="pres">
      <dgm:prSet presAssocID="{25BB915A-89A6-4BE9-A964-9B2D12A45978}" presName="parTxOnlySpace" presStyleCnt="0"/>
      <dgm:spPr/>
    </dgm:pt>
    <dgm:pt modelId="{B2A03CED-279D-4196-B691-D4134F59D582}" type="pres">
      <dgm:prSet presAssocID="{D7334763-AFE7-4B06-940C-4FBFF80DE9BA}" presName="parTxOnly" presStyleLbl="node1" presStyleIdx="3" presStyleCnt="5">
        <dgm:presLayoutVars>
          <dgm:chMax val="0"/>
          <dgm:chPref val="0"/>
          <dgm:bulletEnabled val="1"/>
        </dgm:presLayoutVars>
      </dgm:prSet>
      <dgm:spPr/>
      <dgm:t>
        <a:bodyPr/>
        <a:lstStyle/>
        <a:p>
          <a:endParaRPr lang="fr-FR"/>
        </a:p>
      </dgm:t>
    </dgm:pt>
    <dgm:pt modelId="{D2FC3074-93BF-4F55-AB9E-9C9AB3BC15C5}" type="pres">
      <dgm:prSet presAssocID="{27C02FB1-3A59-47F6-99B3-285F28F67302}" presName="parTxOnlySpace" presStyleCnt="0"/>
      <dgm:spPr/>
    </dgm:pt>
    <dgm:pt modelId="{CDECCB13-F958-4DD5-93F3-DC0B8FB0662A}" type="pres">
      <dgm:prSet presAssocID="{45067880-B513-4B7B-9262-D2B7079541DE}" presName="parTxOnly" presStyleLbl="node1" presStyleIdx="4" presStyleCnt="5">
        <dgm:presLayoutVars>
          <dgm:chMax val="0"/>
          <dgm:chPref val="0"/>
          <dgm:bulletEnabled val="1"/>
        </dgm:presLayoutVars>
      </dgm:prSet>
      <dgm:spPr/>
      <dgm:t>
        <a:bodyPr/>
        <a:lstStyle/>
        <a:p>
          <a:endParaRPr lang="fr-FR"/>
        </a:p>
      </dgm:t>
    </dgm:pt>
  </dgm:ptLst>
  <dgm:cxnLst>
    <dgm:cxn modelId="{A47E5A0A-69E3-43E9-97CE-F47AF5DE6693}" type="presOf" srcId="{EF46A52E-E313-4179-931E-A8D1FF96F0A4}" destId="{57FE282B-7A4B-43D6-93FC-96915BEEED87}" srcOrd="0" destOrd="0" presId="urn:microsoft.com/office/officeart/2005/8/layout/chevron1"/>
    <dgm:cxn modelId="{B05BF1D8-3028-4C7D-9539-C5F89EF3D6DD}" srcId="{EF46A52E-E313-4179-931E-A8D1FF96F0A4}" destId="{27050BD1-E16F-4C15-96AC-247FBA100B44}" srcOrd="2" destOrd="0" parTransId="{7D4CEAE2-1D67-4D66-A817-E16AECD2E971}" sibTransId="{25BB915A-89A6-4BE9-A964-9B2D12A45978}"/>
    <dgm:cxn modelId="{5BF1825D-271B-4A3E-A40B-D4D5B5201CA5}" srcId="{EF46A52E-E313-4179-931E-A8D1FF96F0A4}" destId="{D7334763-AFE7-4B06-940C-4FBFF80DE9BA}" srcOrd="3" destOrd="0" parTransId="{AA97F230-9582-4B36-BC6E-8DCA7C7975A5}" sibTransId="{27C02FB1-3A59-47F6-99B3-285F28F67302}"/>
    <dgm:cxn modelId="{51560E40-1134-4C87-B58D-B4BAD013FA87}" type="presOf" srcId="{27050BD1-E16F-4C15-96AC-247FBA100B44}" destId="{856C67F0-5E6B-474C-93FB-3CF337B47575}" srcOrd="0" destOrd="0" presId="urn:microsoft.com/office/officeart/2005/8/layout/chevron1"/>
    <dgm:cxn modelId="{DECE2929-A50C-4037-98AF-AFC53EFBC837}" srcId="{EF46A52E-E313-4179-931E-A8D1FF96F0A4}" destId="{45067880-B513-4B7B-9262-D2B7079541DE}" srcOrd="4" destOrd="0" parTransId="{9453F248-D13C-456F-8018-7FD4C88BFB8E}" sibTransId="{CA78353E-FE76-4706-A5D9-3E012E10D871}"/>
    <dgm:cxn modelId="{D9B7904C-0935-4014-B22D-5EF71CC0BA69}" srcId="{EF46A52E-E313-4179-931E-A8D1FF96F0A4}" destId="{52D964AE-01EC-4B83-8CCE-DC8E846E6A8D}" srcOrd="1" destOrd="0" parTransId="{5F2DA893-409F-46C6-A8F5-8D222BC52639}" sibTransId="{DD71D108-2ED6-4D69-B274-9C396B941A8B}"/>
    <dgm:cxn modelId="{56D823F0-4755-4E98-941A-E7A17339B5C0}" type="presOf" srcId="{0736A062-B6BE-4BE0-831D-8A5F05773717}" destId="{F4AB0B77-568E-47F2-9421-3214273C3F54}" srcOrd="0" destOrd="0" presId="urn:microsoft.com/office/officeart/2005/8/layout/chevron1"/>
    <dgm:cxn modelId="{79CB1E02-A9E4-4836-9CD9-2DDC044C6F9C}" type="presOf" srcId="{52D964AE-01EC-4B83-8CCE-DC8E846E6A8D}" destId="{1CD5736B-E875-4EE5-B7E8-E43E2DE11488}" srcOrd="0" destOrd="0" presId="urn:microsoft.com/office/officeart/2005/8/layout/chevron1"/>
    <dgm:cxn modelId="{A37A4A43-1B00-423F-BA69-F0A203A83993}" type="presOf" srcId="{45067880-B513-4B7B-9262-D2B7079541DE}" destId="{CDECCB13-F958-4DD5-93F3-DC0B8FB0662A}" srcOrd="0" destOrd="0" presId="urn:microsoft.com/office/officeart/2005/8/layout/chevron1"/>
    <dgm:cxn modelId="{DC5CC45A-641B-4237-B3AF-82087F55DAC4}" srcId="{EF46A52E-E313-4179-931E-A8D1FF96F0A4}" destId="{0736A062-B6BE-4BE0-831D-8A5F05773717}" srcOrd="0" destOrd="0" parTransId="{DFAF1D72-29C0-4540-AD73-27A945DB7EDE}" sibTransId="{A3515235-88DF-4F33-869D-C2B62A7DE5A5}"/>
    <dgm:cxn modelId="{744FC2C5-BFAA-4D9E-9AF1-AC2FC419DD96}" type="presOf" srcId="{D7334763-AFE7-4B06-940C-4FBFF80DE9BA}" destId="{B2A03CED-279D-4196-B691-D4134F59D582}" srcOrd="0" destOrd="0" presId="urn:microsoft.com/office/officeart/2005/8/layout/chevron1"/>
    <dgm:cxn modelId="{95670B44-A361-4999-AC33-2597A8577A33}" type="presParOf" srcId="{57FE282B-7A4B-43D6-93FC-96915BEEED87}" destId="{F4AB0B77-568E-47F2-9421-3214273C3F54}" srcOrd="0" destOrd="0" presId="urn:microsoft.com/office/officeart/2005/8/layout/chevron1"/>
    <dgm:cxn modelId="{7F6CC5ED-7B64-4C83-8E2F-F5D67791D374}" type="presParOf" srcId="{57FE282B-7A4B-43D6-93FC-96915BEEED87}" destId="{188433C9-A68D-40B5-A515-4C66D672ADAE}" srcOrd="1" destOrd="0" presId="urn:microsoft.com/office/officeart/2005/8/layout/chevron1"/>
    <dgm:cxn modelId="{A1F9E160-E60F-4CA1-A98D-C299BE93033F}" type="presParOf" srcId="{57FE282B-7A4B-43D6-93FC-96915BEEED87}" destId="{1CD5736B-E875-4EE5-B7E8-E43E2DE11488}" srcOrd="2" destOrd="0" presId="urn:microsoft.com/office/officeart/2005/8/layout/chevron1"/>
    <dgm:cxn modelId="{ACA54465-4C1F-4F93-9864-B1457D1591DD}" type="presParOf" srcId="{57FE282B-7A4B-43D6-93FC-96915BEEED87}" destId="{3AD102F2-1CE2-4733-8656-5EA602F829B0}" srcOrd="3" destOrd="0" presId="urn:microsoft.com/office/officeart/2005/8/layout/chevron1"/>
    <dgm:cxn modelId="{0C7B7DF6-E349-488B-9870-97C99EED5D91}" type="presParOf" srcId="{57FE282B-7A4B-43D6-93FC-96915BEEED87}" destId="{856C67F0-5E6B-474C-93FB-3CF337B47575}" srcOrd="4" destOrd="0" presId="urn:microsoft.com/office/officeart/2005/8/layout/chevron1"/>
    <dgm:cxn modelId="{428FD90A-9F3B-4EFA-A096-29C918D8DDCF}" type="presParOf" srcId="{57FE282B-7A4B-43D6-93FC-96915BEEED87}" destId="{11AF4195-9B32-4E2B-BB64-BAF01C62F48D}" srcOrd="5" destOrd="0" presId="urn:microsoft.com/office/officeart/2005/8/layout/chevron1"/>
    <dgm:cxn modelId="{DEF49BB6-F1CD-4504-B2E9-8FFBD5ECE766}" type="presParOf" srcId="{57FE282B-7A4B-43D6-93FC-96915BEEED87}" destId="{B2A03CED-279D-4196-B691-D4134F59D582}" srcOrd="6" destOrd="0" presId="urn:microsoft.com/office/officeart/2005/8/layout/chevron1"/>
    <dgm:cxn modelId="{4A8DCD2C-29B2-4179-9475-D2BB2A12BFA1}" type="presParOf" srcId="{57FE282B-7A4B-43D6-93FC-96915BEEED87}" destId="{D2FC3074-93BF-4F55-AB9E-9C9AB3BC15C5}" srcOrd="7" destOrd="0" presId="urn:microsoft.com/office/officeart/2005/8/layout/chevron1"/>
    <dgm:cxn modelId="{7696C402-D6A2-4DDF-B0EF-4D0DA63D9A87}" type="presParOf" srcId="{57FE282B-7A4B-43D6-93FC-96915BEEED87}" destId="{CDECCB13-F958-4DD5-93F3-DC0B8FB0662A}" srcOrd="8" destOrd="0" presId="urn:microsoft.com/office/officeart/2005/8/layout/chevron1"/>
  </dgm:cxnLst>
  <dgm:bg/>
  <dgm:whole/>
</dgm:dataModel>
</file>

<file path=ppt/diagrams/data4.xml><?xml version="1.0" encoding="utf-8"?>
<dgm:dataModel xmlns:dgm="http://schemas.openxmlformats.org/drawingml/2006/diagram" xmlns:a="http://schemas.openxmlformats.org/drawingml/2006/main">
  <dgm:ptLst>
    <dgm:pt modelId="{EF46A52E-E313-4179-931E-A8D1FF96F0A4}" type="doc">
      <dgm:prSet loTypeId="urn:microsoft.com/office/officeart/2005/8/layout/chevron1" loCatId="process"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dgm:spPr/>
      <dgm:t>
        <a:bodyPr/>
        <a:lstStyle/>
        <a:p>
          <a:r>
            <a:rPr lang="fr-FR" dirty="0" smtClean="0"/>
            <a:t>Identifier et comprendre la situation</a:t>
          </a:r>
          <a:endParaRPr lang="fr-FR"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52D964AE-01EC-4B83-8CCE-DC8E846E6A8D}">
      <dgm:prSet phldrT="[Text]"/>
      <dgm:spPr/>
      <dgm:t>
        <a:bodyPr/>
        <a:lstStyle/>
        <a:p>
          <a:r>
            <a:rPr lang="fr-FR" dirty="0" smtClean="0"/>
            <a:t>Mettre en place des outils adaptés</a:t>
          </a:r>
          <a:endParaRPr lang="fr-FR"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27050BD1-E16F-4C15-96AC-247FBA100B44}">
      <dgm:prSet phldrT="[Text]"/>
      <dgm:spPr/>
      <dgm:t>
        <a:bodyPr/>
        <a:lstStyle/>
        <a:p>
          <a:r>
            <a:rPr lang="fr-FR" dirty="0" smtClean="0"/>
            <a:t>Collecter et analyser les preuves</a:t>
          </a:r>
          <a:endParaRPr lang="fr-FR"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D7334763-AFE7-4B06-940C-4FBFF80DE9BA}">
      <dgm:prSet phldrT="[Text]"/>
      <dgm:spPr/>
      <dgm:t>
        <a:bodyPr/>
        <a:lstStyle/>
        <a:p>
          <a:r>
            <a:rPr lang="fr-FR" dirty="0" smtClean="0"/>
            <a:t>Saisir la flagrance de l’acte</a:t>
          </a:r>
          <a:endParaRPr lang="fr-FR"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tyle>
          <a:lnRef idx="3">
            <a:schemeClr val="accent6"/>
          </a:lnRef>
          <a:fillRef idx="0">
            <a:schemeClr val="accent6"/>
          </a:fillRef>
          <a:effectRef idx="2">
            <a:schemeClr val="accent6"/>
          </a:effectRef>
          <a:fontRef idx="minor">
            <a:schemeClr val="tx1"/>
          </a:fontRef>
        </dgm:style>
      </dgm:prSet>
      <dgm:spPr/>
      <dgm:t>
        <a:bodyPr/>
        <a:lstStyle/>
        <a:p>
          <a:endParaRPr lang="fr-FR"/>
        </a:p>
      </dgm:t>
    </dgm:pt>
    <dgm:pt modelId="{45067880-B513-4B7B-9262-D2B7079541DE}">
      <dgm:prSet phldrT="[Text]"/>
      <dgm:spPr/>
      <dgm:t>
        <a:bodyPr/>
        <a:lstStyle/>
        <a:p>
          <a:r>
            <a:rPr lang="fr-FR" dirty="0" smtClean="0"/>
            <a:t>Identifier et inculper le coupable</a:t>
          </a:r>
          <a:endParaRPr lang="fr-FR" dirty="0"/>
        </a:p>
      </dgm:t>
    </dgm:pt>
    <dgm:pt modelId="{9453F248-D13C-456F-8018-7FD4C88BFB8E}" type="parTrans" cxnId="{DECE2929-A50C-4037-98AF-AFC53EFBC837}">
      <dgm:prSet/>
      <dgm:spPr/>
      <dgm:t>
        <a:bodyPr/>
        <a:lstStyle/>
        <a:p>
          <a:endParaRPr lang="fr-FR"/>
        </a:p>
      </dgm:t>
    </dgm:pt>
    <dgm:pt modelId="{CA78353E-FE76-4706-A5D9-3E012E10D871}" type="sibTrans" cxnId="{DECE2929-A50C-4037-98AF-AFC53EFBC837}">
      <dgm:prSet/>
      <dgm:spPr/>
      <dgm:t>
        <a:bodyPr/>
        <a:lstStyle/>
        <a:p>
          <a:endParaRPr lang="fr-FR"/>
        </a:p>
      </dgm:t>
    </dgm:pt>
    <dgm:pt modelId="{57FE282B-7A4B-43D6-93FC-96915BEEED87}" type="pres">
      <dgm:prSet presAssocID="{EF46A52E-E313-4179-931E-A8D1FF96F0A4}" presName="Name0" presStyleCnt="0">
        <dgm:presLayoutVars>
          <dgm:dir/>
          <dgm:animLvl val="lvl"/>
          <dgm:resizeHandles val="exact"/>
        </dgm:presLayoutVars>
      </dgm:prSet>
      <dgm:spPr/>
      <dgm:t>
        <a:bodyPr/>
        <a:lstStyle/>
        <a:p>
          <a:endParaRPr lang="fr-FR"/>
        </a:p>
      </dgm:t>
    </dgm:pt>
    <dgm:pt modelId="{F4AB0B77-568E-47F2-9421-3214273C3F54}" type="pres">
      <dgm:prSet presAssocID="{0736A062-B6BE-4BE0-831D-8A5F05773717}" presName="parTxOnly" presStyleLbl="node1" presStyleIdx="0" presStyleCnt="5">
        <dgm:presLayoutVars>
          <dgm:chMax val="0"/>
          <dgm:chPref val="0"/>
          <dgm:bulletEnabled val="1"/>
        </dgm:presLayoutVars>
      </dgm:prSet>
      <dgm:spPr/>
      <dgm:t>
        <a:bodyPr/>
        <a:lstStyle/>
        <a:p>
          <a:endParaRPr lang="fr-FR"/>
        </a:p>
      </dgm:t>
    </dgm:pt>
    <dgm:pt modelId="{188433C9-A68D-40B5-A515-4C66D672ADAE}" type="pres">
      <dgm:prSet presAssocID="{A3515235-88DF-4F33-869D-C2B62A7DE5A5}" presName="parTxOnlySpace" presStyleCnt="0"/>
      <dgm:spPr/>
    </dgm:pt>
    <dgm:pt modelId="{1CD5736B-E875-4EE5-B7E8-E43E2DE11488}" type="pres">
      <dgm:prSet presAssocID="{52D964AE-01EC-4B83-8CCE-DC8E846E6A8D}" presName="parTxOnly" presStyleLbl="node1" presStyleIdx="1" presStyleCnt="5">
        <dgm:presLayoutVars>
          <dgm:chMax val="0"/>
          <dgm:chPref val="0"/>
          <dgm:bulletEnabled val="1"/>
        </dgm:presLayoutVars>
      </dgm:prSet>
      <dgm:spPr/>
      <dgm:t>
        <a:bodyPr/>
        <a:lstStyle/>
        <a:p>
          <a:endParaRPr lang="fr-FR"/>
        </a:p>
      </dgm:t>
    </dgm:pt>
    <dgm:pt modelId="{3AD102F2-1CE2-4733-8656-5EA602F829B0}" type="pres">
      <dgm:prSet presAssocID="{DD71D108-2ED6-4D69-B274-9C396B941A8B}" presName="parTxOnlySpace" presStyleCnt="0"/>
      <dgm:spPr/>
    </dgm:pt>
    <dgm:pt modelId="{856C67F0-5E6B-474C-93FB-3CF337B47575}" type="pres">
      <dgm:prSet presAssocID="{27050BD1-E16F-4C15-96AC-247FBA100B44}" presName="parTxOnly" presStyleLbl="node1" presStyleIdx="2" presStyleCnt="5">
        <dgm:presLayoutVars>
          <dgm:chMax val="0"/>
          <dgm:chPref val="0"/>
          <dgm:bulletEnabled val="1"/>
        </dgm:presLayoutVars>
      </dgm:prSet>
      <dgm:spPr/>
      <dgm:t>
        <a:bodyPr/>
        <a:lstStyle/>
        <a:p>
          <a:endParaRPr lang="fr-FR"/>
        </a:p>
      </dgm:t>
    </dgm:pt>
    <dgm:pt modelId="{11AF4195-9B32-4E2B-BB64-BAF01C62F48D}" type="pres">
      <dgm:prSet presAssocID="{25BB915A-89A6-4BE9-A964-9B2D12A45978}" presName="parTxOnlySpace" presStyleCnt="0"/>
      <dgm:spPr/>
    </dgm:pt>
    <dgm:pt modelId="{B2A03CED-279D-4196-B691-D4134F59D582}" type="pres">
      <dgm:prSet presAssocID="{D7334763-AFE7-4B06-940C-4FBFF80DE9BA}" presName="parTxOnly" presStyleLbl="node1" presStyleIdx="3" presStyleCnt="5">
        <dgm:presLayoutVars>
          <dgm:chMax val="0"/>
          <dgm:chPref val="0"/>
          <dgm:bulletEnabled val="1"/>
        </dgm:presLayoutVars>
      </dgm:prSet>
      <dgm:spPr/>
      <dgm:t>
        <a:bodyPr/>
        <a:lstStyle/>
        <a:p>
          <a:endParaRPr lang="fr-FR"/>
        </a:p>
      </dgm:t>
    </dgm:pt>
    <dgm:pt modelId="{D2FC3074-93BF-4F55-AB9E-9C9AB3BC15C5}" type="pres">
      <dgm:prSet presAssocID="{27C02FB1-3A59-47F6-99B3-285F28F67302}" presName="parTxOnlySpace" presStyleCnt="0"/>
      <dgm:spPr/>
    </dgm:pt>
    <dgm:pt modelId="{CDECCB13-F958-4DD5-93F3-DC0B8FB0662A}" type="pres">
      <dgm:prSet presAssocID="{45067880-B513-4B7B-9262-D2B7079541DE}" presName="parTxOnly" presStyleLbl="node1" presStyleIdx="4" presStyleCnt="5">
        <dgm:presLayoutVars>
          <dgm:chMax val="0"/>
          <dgm:chPref val="0"/>
          <dgm:bulletEnabled val="1"/>
        </dgm:presLayoutVars>
      </dgm:prSet>
      <dgm:spPr/>
      <dgm:t>
        <a:bodyPr/>
        <a:lstStyle/>
        <a:p>
          <a:endParaRPr lang="fr-FR"/>
        </a:p>
      </dgm:t>
    </dgm:pt>
  </dgm:ptLst>
  <dgm:cxnLst>
    <dgm:cxn modelId="{B05BF1D8-3028-4C7D-9539-C5F89EF3D6DD}" srcId="{EF46A52E-E313-4179-931E-A8D1FF96F0A4}" destId="{27050BD1-E16F-4C15-96AC-247FBA100B44}" srcOrd="2" destOrd="0" parTransId="{7D4CEAE2-1D67-4D66-A817-E16AECD2E971}" sibTransId="{25BB915A-89A6-4BE9-A964-9B2D12A45978}"/>
    <dgm:cxn modelId="{5BF1825D-271B-4A3E-A40B-D4D5B5201CA5}" srcId="{EF46A52E-E313-4179-931E-A8D1FF96F0A4}" destId="{D7334763-AFE7-4B06-940C-4FBFF80DE9BA}" srcOrd="3" destOrd="0" parTransId="{AA97F230-9582-4B36-BC6E-8DCA7C7975A5}" sibTransId="{27C02FB1-3A59-47F6-99B3-285F28F67302}"/>
    <dgm:cxn modelId="{8C0C2018-CF21-413F-8ABE-745B2AD30EBA}" type="presOf" srcId="{EF46A52E-E313-4179-931E-A8D1FF96F0A4}" destId="{57FE282B-7A4B-43D6-93FC-96915BEEED87}" srcOrd="0" destOrd="0" presId="urn:microsoft.com/office/officeart/2005/8/layout/chevron1"/>
    <dgm:cxn modelId="{DECE2929-A50C-4037-98AF-AFC53EFBC837}" srcId="{EF46A52E-E313-4179-931E-A8D1FF96F0A4}" destId="{45067880-B513-4B7B-9262-D2B7079541DE}" srcOrd="4" destOrd="0" parTransId="{9453F248-D13C-456F-8018-7FD4C88BFB8E}" sibTransId="{CA78353E-FE76-4706-A5D9-3E012E10D871}"/>
    <dgm:cxn modelId="{31FBE374-A6A9-4C18-8B91-72DD190661D1}" type="presOf" srcId="{52D964AE-01EC-4B83-8CCE-DC8E846E6A8D}" destId="{1CD5736B-E875-4EE5-B7E8-E43E2DE11488}" srcOrd="0" destOrd="0" presId="urn:microsoft.com/office/officeart/2005/8/layout/chevron1"/>
    <dgm:cxn modelId="{90113723-10C5-42F8-A18A-7B866ADE888F}" type="presOf" srcId="{D7334763-AFE7-4B06-940C-4FBFF80DE9BA}" destId="{B2A03CED-279D-4196-B691-D4134F59D582}" srcOrd="0" destOrd="0" presId="urn:microsoft.com/office/officeart/2005/8/layout/chevron1"/>
    <dgm:cxn modelId="{DEC874D8-D254-4EDA-BFF5-FF1FC068222E}" type="presOf" srcId="{27050BD1-E16F-4C15-96AC-247FBA100B44}" destId="{856C67F0-5E6B-474C-93FB-3CF337B47575}" srcOrd="0" destOrd="0" presId="urn:microsoft.com/office/officeart/2005/8/layout/chevron1"/>
    <dgm:cxn modelId="{D9B7904C-0935-4014-B22D-5EF71CC0BA69}" srcId="{EF46A52E-E313-4179-931E-A8D1FF96F0A4}" destId="{52D964AE-01EC-4B83-8CCE-DC8E846E6A8D}" srcOrd="1" destOrd="0" parTransId="{5F2DA893-409F-46C6-A8F5-8D222BC52639}" sibTransId="{DD71D108-2ED6-4D69-B274-9C396B941A8B}"/>
    <dgm:cxn modelId="{DC5CC45A-641B-4237-B3AF-82087F55DAC4}" srcId="{EF46A52E-E313-4179-931E-A8D1FF96F0A4}" destId="{0736A062-B6BE-4BE0-831D-8A5F05773717}" srcOrd="0" destOrd="0" parTransId="{DFAF1D72-29C0-4540-AD73-27A945DB7EDE}" sibTransId="{A3515235-88DF-4F33-869D-C2B62A7DE5A5}"/>
    <dgm:cxn modelId="{1734FC6A-F07A-4CC9-A73A-8616CF9EFA83}" type="presOf" srcId="{0736A062-B6BE-4BE0-831D-8A5F05773717}" destId="{F4AB0B77-568E-47F2-9421-3214273C3F54}" srcOrd="0" destOrd="0" presId="urn:microsoft.com/office/officeart/2005/8/layout/chevron1"/>
    <dgm:cxn modelId="{F76CEF0A-59CB-44DF-A2DF-9C1C16FFE189}" type="presOf" srcId="{45067880-B513-4B7B-9262-D2B7079541DE}" destId="{CDECCB13-F958-4DD5-93F3-DC0B8FB0662A}" srcOrd="0" destOrd="0" presId="urn:microsoft.com/office/officeart/2005/8/layout/chevron1"/>
    <dgm:cxn modelId="{83258996-24BC-494B-BEE9-B0B1A4B510AB}" type="presParOf" srcId="{57FE282B-7A4B-43D6-93FC-96915BEEED87}" destId="{F4AB0B77-568E-47F2-9421-3214273C3F54}" srcOrd="0" destOrd="0" presId="urn:microsoft.com/office/officeart/2005/8/layout/chevron1"/>
    <dgm:cxn modelId="{584BDAE6-261C-4B7F-BC1E-87CFA98374B7}" type="presParOf" srcId="{57FE282B-7A4B-43D6-93FC-96915BEEED87}" destId="{188433C9-A68D-40B5-A515-4C66D672ADAE}" srcOrd="1" destOrd="0" presId="urn:microsoft.com/office/officeart/2005/8/layout/chevron1"/>
    <dgm:cxn modelId="{EAD6D1A3-76E2-4570-A530-01A51D3C42C2}" type="presParOf" srcId="{57FE282B-7A4B-43D6-93FC-96915BEEED87}" destId="{1CD5736B-E875-4EE5-B7E8-E43E2DE11488}" srcOrd="2" destOrd="0" presId="urn:microsoft.com/office/officeart/2005/8/layout/chevron1"/>
    <dgm:cxn modelId="{772C5F33-F3AF-498C-90C7-FC13965E932C}" type="presParOf" srcId="{57FE282B-7A4B-43D6-93FC-96915BEEED87}" destId="{3AD102F2-1CE2-4733-8656-5EA602F829B0}" srcOrd="3" destOrd="0" presId="urn:microsoft.com/office/officeart/2005/8/layout/chevron1"/>
    <dgm:cxn modelId="{37EF1F46-00D8-4182-A68D-B2404E3A941D}" type="presParOf" srcId="{57FE282B-7A4B-43D6-93FC-96915BEEED87}" destId="{856C67F0-5E6B-474C-93FB-3CF337B47575}" srcOrd="4" destOrd="0" presId="urn:microsoft.com/office/officeart/2005/8/layout/chevron1"/>
    <dgm:cxn modelId="{2B499E01-08A1-4C75-817E-7355499EFD28}" type="presParOf" srcId="{57FE282B-7A4B-43D6-93FC-96915BEEED87}" destId="{11AF4195-9B32-4E2B-BB64-BAF01C62F48D}" srcOrd="5" destOrd="0" presId="urn:microsoft.com/office/officeart/2005/8/layout/chevron1"/>
    <dgm:cxn modelId="{FA76D048-E1DF-4E88-8F7A-117100EAF2D8}" type="presParOf" srcId="{57FE282B-7A4B-43D6-93FC-96915BEEED87}" destId="{B2A03CED-279D-4196-B691-D4134F59D582}" srcOrd="6" destOrd="0" presId="urn:microsoft.com/office/officeart/2005/8/layout/chevron1"/>
    <dgm:cxn modelId="{728E5967-85C0-47C5-B901-5719AFD0A802}" type="presParOf" srcId="{57FE282B-7A4B-43D6-93FC-96915BEEED87}" destId="{D2FC3074-93BF-4F55-AB9E-9C9AB3BC15C5}" srcOrd="7" destOrd="0" presId="urn:microsoft.com/office/officeart/2005/8/layout/chevron1"/>
    <dgm:cxn modelId="{5CBDD1B8-5C5E-4016-A8C9-5404B41F67E9}" type="presParOf" srcId="{57FE282B-7A4B-43D6-93FC-96915BEEED87}" destId="{CDECCB13-F958-4DD5-93F3-DC0B8FB0662A}" srcOrd="8" destOrd="0" presId="urn:microsoft.com/office/officeart/2005/8/layout/chevron1"/>
  </dgm:cxnLst>
  <dgm:bg/>
  <dgm:whole/>
</dgm:dataModel>
</file>

<file path=ppt/diagrams/data5.xml><?xml version="1.0" encoding="utf-8"?>
<dgm:dataModel xmlns:dgm="http://schemas.openxmlformats.org/drawingml/2006/diagram" xmlns:a="http://schemas.openxmlformats.org/drawingml/2006/main">
  <dgm:ptLst>
    <dgm:pt modelId="{EF46A52E-E313-4179-931E-A8D1FF96F0A4}"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custT="1">
        <dgm:style>
          <a:lnRef idx="3">
            <a:schemeClr val="lt1"/>
          </a:lnRef>
          <a:fillRef idx="1">
            <a:schemeClr val="accent2"/>
          </a:fillRef>
          <a:effectRef idx="1">
            <a:schemeClr val="accent2"/>
          </a:effectRef>
          <a:fontRef idx="minor">
            <a:schemeClr val="lt1"/>
          </a:fontRef>
        </dgm:style>
      </dgm:prSet>
      <dgm:spPr/>
      <dgm:t>
        <a:bodyPr/>
        <a:lstStyle/>
        <a:p>
          <a:r>
            <a:rPr lang="fr-FR" sz="2700" dirty="0" smtClean="0"/>
            <a:t>Saisir</a:t>
          </a:r>
          <a:endParaRPr lang="fr-FR" sz="2700"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pPr/>
      <dgm:t>
        <a:bodyPr/>
        <a:lstStyle/>
        <a:p>
          <a:endParaRPr lang="fr-FR"/>
        </a:p>
      </dgm:t>
    </dgm:pt>
    <dgm:pt modelId="{52D964AE-01EC-4B83-8CCE-DC8E846E6A8D}">
      <dgm:prSet phldrT="[Text]" custT="1"/>
      <dgm:spPr/>
      <dgm:t>
        <a:bodyPr/>
        <a:lstStyle/>
        <a:p>
          <a:r>
            <a:rPr lang="fr-FR" sz="2700" dirty="0" smtClean="0"/>
            <a:t>Collecter</a:t>
          </a:r>
          <a:endParaRPr lang="fr-FR" sz="2700"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pPr/>
      <dgm:t>
        <a:bodyPr/>
        <a:lstStyle/>
        <a:p>
          <a:endParaRPr lang="fr-FR"/>
        </a:p>
      </dgm:t>
    </dgm:pt>
    <dgm:pt modelId="{27050BD1-E16F-4C15-96AC-247FBA100B44}">
      <dgm:prSet phldrT="[Text]" custT="1"/>
      <dgm:spPr/>
      <dgm:t>
        <a:bodyPr/>
        <a:lstStyle/>
        <a:p>
          <a:r>
            <a:rPr lang="fr-FR" sz="2700" dirty="0" smtClean="0"/>
            <a:t>Analyser</a:t>
          </a:r>
          <a:endParaRPr lang="fr-FR" sz="2700"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pPr/>
      <dgm:t>
        <a:bodyPr/>
        <a:lstStyle/>
        <a:p>
          <a:endParaRPr lang="fr-FR"/>
        </a:p>
      </dgm:t>
    </dgm:pt>
    <dgm:pt modelId="{D7334763-AFE7-4B06-940C-4FBFF80DE9BA}">
      <dgm:prSet phldrT="[Text]" custT="1"/>
      <dgm:spPr/>
      <dgm:t>
        <a:bodyPr/>
        <a:lstStyle/>
        <a:p>
          <a:r>
            <a:rPr lang="fr-FR" sz="2700" dirty="0" smtClean="0"/>
            <a:t>Conserver</a:t>
          </a:r>
          <a:endParaRPr lang="fr-FR" sz="2700"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pPr/>
      <dgm:t>
        <a:bodyPr/>
        <a:lstStyle/>
        <a:p>
          <a:endParaRPr lang="fr-FR"/>
        </a:p>
      </dgm:t>
    </dgm:pt>
    <dgm:pt modelId="{496250E4-77A3-4470-8DC2-5A9BE9DBEDA4}">
      <dgm:prSet phldrT="[Text]" custT="1"/>
      <dgm:spPr/>
      <dgm:t>
        <a:bodyPr/>
        <a:lstStyle/>
        <a:p>
          <a:r>
            <a:rPr lang="fr-FR" sz="2700" dirty="0" smtClean="0"/>
            <a:t>Démontrer</a:t>
          </a:r>
          <a:endParaRPr lang="fr-FR" sz="2700" dirty="0"/>
        </a:p>
      </dgm:t>
    </dgm:pt>
    <dgm:pt modelId="{3ACDEE09-B104-41A4-B2D8-B9DB42E5F780}" type="parTrans" cxnId="{D6B8AB2A-5C2E-41F8-91DF-310A4EF1E5D1}">
      <dgm:prSet/>
      <dgm:spPr/>
      <dgm:t>
        <a:bodyPr/>
        <a:lstStyle/>
        <a:p>
          <a:endParaRPr lang="fr-FR"/>
        </a:p>
      </dgm:t>
    </dgm:pt>
    <dgm:pt modelId="{897AC72E-09B6-4A26-B21F-63FCCFE69C5F}" type="sibTrans" cxnId="{D6B8AB2A-5C2E-41F8-91DF-310A4EF1E5D1}">
      <dgm:prSet/>
      <dgm:spPr/>
      <dgm:t>
        <a:bodyPr/>
        <a:lstStyle/>
        <a:p>
          <a:endParaRPr lang="fr-FR"/>
        </a:p>
      </dgm:t>
    </dgm:pt>
    <dgm:pt modelId="{CF411108-435E-4BFC-A647-3EE8790E854A}">
      <dgm:prSet phldrT="[Text]" custT="1">
        <dgm:style>
          <a:lnRef idx="3">
            <a:schemeClr val="lt1"/>
          </a:lnRef>
          <a:fillRef idx="1">
            <a:schemeClr val="accent2"/>
          </a:fillRef>
          <a:effectRef idx="1">
            <a:schemeClr val="accent2"/>
          </a:effectRef>
          <a:fontRef idx="minor">
            <a:schemeClr val="lt1"/>
          </a:fontRef>
        </dgm:style>
      </dgm:prSet>
      <dgm:spPr/>
      <dgm:t>
        <a:bodyPr/>
        <a:lstStyle/>
        <a:p>
          <a:r>
            <a:rPr lang="fr-FR" sz="2700" dirty="0" smtClean="0"/>
            <a:t>Rechercher</a:t>
          </a:r>
          <a:endParaRPr lang="fr-FR" sz="2700" dirty="0"/>
        </a:p>
      </dgm:t>
    </dgm:pt>
    <dgm:pt modelId="{C78B2E3F-3EC1-4718-8BDE-BE73AC30CFA8}" type="parTrans" cxnId="{F0A131A0-EDE7-4DDA-B7DE-28197D548977}">
      <dgm:prSet/>
      <dgm:spPr/>
      <dgm:t>
        <a:bodyPr/>
        <a:lstStyle/>
        <a:p>
          <a:endParaRPr lang="fr-FR"/>
        </a:p>
      </dgm:t>
    </dgm:pt>
    <dgm:pt modelId="{494ADE72-A032-494B-AB90-28ECCB41576D}" type="sibTrans" cxnId="{F0A131A0-EDE7-4DDA-B7DE-28197D548977}">
      <dgm:prSet/>
      <dgm:spPr/>
      <dgm:t>
        <a:bodyPr/>
        <a:lstStyle/>
        <a:p>
          <a:endParaRPr lang="fr-FR"/>
        </a:p>
      </dgm:t>
    </dgm:pt>
    <dgm:pt modelId="{D5F2E3E6-5CF8-49E9-BA72-31BFC26F5150}" type="pres">
      <dgm:prSet presAssocID="{EF46A52E-E313-4179-931E-A8D1FF96F0A4}" presName="Name0" presStyleCnt="0">
        <dgm:presLayoutVars>
          <dgm:dir/>
          <dgm:animLvl val="lvl"/>
          <dgm:resizeHandles val="exact"/>
        </dgm:presLayoutVars>
      </dgm:prSet>
      <dgm:spPr/>
      <dgm:t>
        <a:bodyPr/>
        <a:lstStyle/>
        <a:p>
          <a:endParaRPr lang="fr-FR"/>
        </a:p>
      </dgm:t>
    </dgm:pt>
    <dgm:pt modelId="{FFCCEB23-D22A-4F3D-9B37-45650225CDEF}" type="pres">
      <dgm:prSet presAssocID="{0736A062-B6BE-4BE0-831D-8A5F05773717}" presName="linNode" presStyleCnt="0"/>
      <dgm:spPr/>
    </dgm:pt>
    <dgm:pt modelId="{BF3BC7E4-AA5F-40DB-B45F-88200EA28AD8}" type="pres">
      <dgm:prSet presAssocID="{0736A062-B6BE-4BE0-831D-8A5F05773717}" presName="parentText" presStyleLbl="node1" presStyleIdx="0" presStyleCnt="6" custScaleX="190972" custScaleY="12127">
        <dgm:presLayoutVars>
          <dgm:chMax val="1"/>
          <dgm:bulletEnabled val="1"/>
        </dgm:presLayoutVars>
      </dgm:prSet>
      <dgm:spPr/>
      <dgm:t>
        <a:bodyPr/>
        <a:lstStyle/>
        <a:p>
          <a:endParaRPr lang="fr-FR"/>
        </a:p>
      </dgm:t>
    </dgm:pt>
    <dgm:pt modelId="{264F5F27-BC3D-45CE-ABC9-4694E5AA36A3}" type="pres">
      <dgm:prSet presAssocID="{A3515235-88DF-4F33-869D-C2B62A7DE5A5}" presName="sp" presStyleCnt="0"/>
      <dgm:spPr/>
    </dgm:pt>
    <dgm:pt modelId="{618BFEBD-A666-4AEC-A9BE-BDEA72C90517}" type="pres">
      <dgm:prSet presAssocID="{CF411108-435E-4BFC-A647-3EE8790E854A}" presName="linNode" presStyleCnt="0"/>
      <dgm:spPr/>
    </dgm:pt>
    <dgm:pt modelId="{36BECBA4-D95A-466E-9ECC-1C473C5C996B}" type="pres">
      <dgm:prSet presAssocID="{CF411108-435E-4BFC-A647-3EE8790E854A}" presName="parentText" presStyleLbl="node1" presStyleIdx="1" presStyleCnt="6" custScaleX="190972" custScaleY="12127">
        <dgm:presLayoutVars>
          <dgm:chMax val="1"/>
          <dgm:bulletEnabled val="1"/>
        </dgm:presLayoutVars>
      </dgm:prSet>
      <dgm:spPr/>
      <dgm:t>
        <a:bodyPr/>
        <a:lstStyle/>
        <a:p>
          <a:endParaRPr lang="fr-FR"/>
        </a:p>
      </dgm:t>
    </dgm:pt>
    <dgm:pt modelId="{CB5ECB57-8234-4D42-99FB-60C55C8887E7}" type="pres">
      <dgm:prSet presAssocID="{494ADE72-A032-494B-AB90-28ECCB41576D}" presName="sp" presStyleCnt="0"/>
      <dgm:spPr/>
    </dgm:pt>
    <dgm:pt modelId="{0217C62F-33FE-49A2-AC70-1F33A2B4EC5E}" type="pres">
      <dgm:prSet presAssocID="{52D964AE-01EC-4B83-8CCE-DC8E846E6A8D}" presName="linNode" presStyleCnt="0"/>
      <dgm:spPr/>
    </dgm:pt>
    <dgm:pt modelId="{D72E02DC-2B43-49F3-BAC0-0A7D6D4346DD}" type="pres">
      <dgm:prSet presAssocID="{52D964AE-01EC-4B83-8CCE-DC8E846E6A8D}" presName="parentText" presStyleLbl="node1" presStyleIdx="2" presStyleCnt="6" custScaleX="190972" custScaleY="12127">
        <dgm:presLayoutVars>
          <dgm:chMax val="1"/>
          <dgm:bulletEnabled val="1"/>
        </dgm:presLayoutVars>
      </dgm:prSet>
      <dgm:spPr/>
      <dgm:t>
        <a:bodyPr/>
        <a:lstStyle/>
        <a:p>
          <a:endParaRPr lang="fr-FR"/>
        </a:p>
      </dgm:t>
    </dgm:pt>
    <dgm:pt modelId="{C95E0ED3-C028-4B8F-AB2F-5FEE94C7877A}" type="pres">
      <dgm:prSet presAssocID="{DD71D108-2ED6-4D69-B274-9C396B941A8B}" presName="sp" presStyleCnt="0"/>
      <dgm:spPr/>
    </dgm:pt>
    <dgm:pt modelId="{F596C715-61F4-4C67-AC77-D4F341D186AD}" type="pres">
      <dgm:prSet presAssocID="{27050BD1-E16F-4C15-96AC-247FBA100B44}" presName="linNode" presStyleCnt="0"/>
      <dgm:spPr/>
    </dgm:pt>
    <dgm:pt modelId="{A594A57A-A40A-4555-8F36-6205B9999CC3}" type="pres">
      <dgm:prSet presAssocID="{27050BD1-E16F-4C15-96AC-247FBA100B44}" presName="parentText" presStyleLbl="node1" presStyleIdx="3" presStyleCnt="6" custScaleX="190972" custScaleY="12127">
        <dgm:presLayoutVars>
          <dgm:chMax val="1"/>
          <dgm:bulletEnabled val="1"/>
        </dgm:presLayoutVars>
      </dgm:prSet>
      <dgm:spPr/>
      <dgm:t>
        <a:bodyPr/>
        <a:lstStyle/>
        <a:p>
          <a:endParaRPr lang="fr-FR"/>
        </a:p>
      </dgm:t>
    </dgm:pt>
    <dgm:pt modelId="{9CA6F93D-9160-466C-BA5B-2B7D9AEDDD6E}" type="pres">
      <dgm:prSet presAssocID="{25BB915A-89A6-4BE9-A964-9B2D12A45978}" presName="sp" presStyleCnt="0"/>
      <dgm:spPr/>
    </dgm:pt>
    <dgm:pt modelId="{47A883B7-59AF-452C-B58E-BB3A730765FA}" type="pres">
      <dgm:prSet presAssocID="{D7334763-AFE7-4B06-940C-4FBFF80DE9BA}" presName="linNode" presStyleCnt="0"/>
      <dgm:spPr/>
    </dgm:pt>
    <dgm:pt modelId="{447D4DD0-2ECE-45C4-B86F-08F4805341B9}" type="pres">
      <dgm:prSet presAssocID="{D7334763-AFE7-4B06-940C-4FBFF80DE9BA}" presName="parentText" presStyleLbl="node1" presStyleIdx="4" presStyleCnt="6" custScaleX="190972" custScaleY="12127">
        <dgm:presLayoutVars>
          <dgm:chMax val="1"/>
          <dgm:bulletEnabled val="1"/>
        </dgm:presLayoutVars>
      </dgm:prSet>
      <dgm:spPr/>
      <dgm:t>
        <a:bodyPr/>
        <a:lstStyle/>
        <a:p>
          <a:endParaRPr lang="fr-FR"/>
        </a:p>
      </dgm:t>
    </dgm:pt>
    <dgm:pt modelId="{64847E91-8DCA-4699-955B-7A37C2A8F19A}" type="pres">
      <dgm:prSet presAssocID="{27C02FB1-3A59-47F6-99B3-285F28F67302}" presName="sp" presStyleCnt="0"/>
      <dgm:spPr/>
    </dgm:pt>
    <dgm:pt modelId="{38C6C1A0-EA65-45C3-8A6D-DDFA8AF710BF}" type="pres">
      <dgm:prSet presAssocID="{496250E4-77A3-4470-8DC2-5A9BE9DBEDA4}" presName="linNode" presStyleCnt="0"/>
      <dgm:spPr/>
    </dgm:pt>
    <dgm:pt modelId="{EEAB9D55-AE34-4A5D-80FB-E0F50133B2F1}" type="pres">
      <dgm:prSet presAssocID="{496250E4-77A3-4470-8DC2-5A9BE9DBEDA4}" presName="parentText" presStyleLbl="node1" presStyleIdx="5" presStyleCnt="6" custScaleX="190972" custScaleY="12127">
        <dgm:presLayoutVars>
          <dgm:chMax val="1"/>
          <dgm:bulletEnabled val="1"/>
        </dgm:presLayoutVars>
      </dgm:prSet>
      <dgm:spPr/>
      <dgm:t>
        <a:bodyPr/>
        <a:lstStyle/>
        <a:p>
          <a:endParaRPr lang="fr-FR"/>
        </a:p>
      </dgm:t>
    </dgm:pt>
  </dgm:ptLst>
  <dgm:cxnLst>
    <dgm:cxn modelId="{D9B7904C-0935-4014-B22D-5EF71CC0BA69}" srcId="{EF46A52E-E313-4179-931E-A8D1FF96F0A4}" destId="{52D964AE-01EC-4B83-8CCE-DC8E846E6A8D}" srcOrd="2" destOrd="0" parTransId="{5F2DA893-409F-46C6-A8F5-8D222BC52639}" sibTransId="{DD71D108-2ED6-4D69-B274-9C396B941A8B}"/>
    <dgm:cxn modelId="{D6B8AB2A-5C2E-41F8-91DF-310A4EF1E5D1}" srcId="{EF46A52E-E313-4179-931E-A8D1FF96F0A4}" destId="{496250E4-77A3-4470-8DC2-5A9BE9DBEDA4}" srcOrd="5" destOrd="0" parTransId="{3ACDEE09-B104-41A4-B2D8-B9DB42E5F780}" sibTransId="{897AC72E-09B6-4A26-B21F-63FCCFE69C5F}"/>
    <dgm:cxn modelId="{7BC51D68-E959-47BE-8CF6-53C338A51F5C}" type="presOf" srcId="{CF411108-435E-4BFC-A647-3EE8790E854A}" destId="{36BECBA4-D95A-466E-9ECC-1C473C5C996B}" srcOrd="0" destOrd="0" presId="urn:microsoft.com/office/officeart/2005/8/layout/vList5"/>
    <dgm:cxn modelId="{CAC6C603-C012-494E-B1FB-97EA542E3F73}" type="presOf" srcId="{EF46A52E-E313-4179-931E-A8D1FF96F0A4}" destId="{D5F2E3E6-5CF8-49E9-BA72-31BFC26F5150}" srcOrd="0" destOrd="0" presId="urn:microsoft.com/office/officeart/2005/8/layout/vList5"/>
    <dgm:cxn modelId="{CCAC7B53-BF7B-4DA1-ACDE-F84FCDB2E820}" type="presOf" srcId="{27050BD1-E16F-4C15-96AC-247FBA100B44}" destId="{A594A57A-A40A-4555-8F36-6205B9999CC3}" srcOrd="0" destOrd="0" presId="urn:microsoft.com/office/officeart/2005/8/layout/vList5"/>
    <dgm:cxn modelId="{1D6E3D1C-F84A-4C41-ACAA-60144834850D}" type="presOf" srcId="{496250E4-77A3-4470-8DC2-5A9BE9DBEDA4}" destId="{EEAB9D55-AE34-4A5D-80FB-E0F50133B2F1}" srcOrd="0" destOrd="0" presId="urn:microsoft.com/office/officeart/2005/8/layout/vList5"/>
    <dgm:cxn modelId="{F0A131A0-EDE7-4DDA-B7DE-28197D548977}" srcId="{EF46A52E-E313-4179-931E-A8D1FF96F0A4}" destId="{CF411108-435E-4BFC-A647-3EE8790E854A}" srcOrd="1" destOrd="0" parTransId="{C78B2E3F-3EC1-4718-8BDE-BE73AC30CFA8}" sibTransId="{494ADE72-A032-494B-AB90-28ECCB41576D}"/>
    <dgm:cxn modelId="{DC5CC45A-641B-4237-B3AF-82087F55DAC4}" srcId="{EF46A52E-E313-4179-931E-A8D1FF96F0A4}" destId="{0736A062-B6BE-4BE0-831D-8A5F05773717}" srcOrd="0" destOrd="0" parTransId="{DFAF1D72-29C0-4540-AD73-27A945DB7EDE}" sibTransId="{A3515235-88DF-4F33-869D-C2B62A7DE5A5}"/>
    <dgm:cxn modelId="{5BF1825D-271B-4A3E-A40B-D4D5B5201CA5}" srcId="{EF46A52E-E313-4179-931E-A8D1FF96F0A4}" destId="{D7334763-AFE7-4B06-940C-4FBFF80DE9BA}" srcOrd="4" destOrd="0" parTransId="{AA97F230-9582-4B36-BC6E-8DCA7C7975A5}" sibTransId="{27C02FB1-3A59-47F6-99B3-285F28F67302}"/>
    <dgm:cxn modelId="{B05BF1D8-3028-4C7D-9539-C5F89EF3D6DD}" srcId="{EF46A52E-E313-4179-931E-A8D1FF96F0A4}" destId="{27050BD1-E16F-4C15-96AC-247FBA100B44}" srcOrd="3" destOrd="0" parTransId="{7D4CEAE2-1D67-4D66-A817-E16AECD2E971}" sibTransId="{25BB915A-89A6-4BE9-A964-9B2D12A45978}"/>
    <dgm:cxn modelId="{81756964-6C8B-4930-A2E2-96EB6A739C57}" type="presOf" srcId="{D7334763-AFE7-4B06-940C-4FBFF80DE9BA}" destId="{447D4DD0-2ECE-45C4-B86F-08F4805341B9}" srcOrd="0" destOrd="0" presId="urn:microsoft.com/office/officeart/2005/8/layout/vList5"/>
    <dgm:cxn modelId="{A5356821-06AE-43C2-B697-BF63FD03A956}" type="presOf" srcId="{0736A062-B6BE-4BE0-831D-8A5F05773717}" destId="{BF3BC7E4-AA5F-40DB-B45F-88200EA28AD8}" srcOrd="0" destOrd="0" presId="urn:microsoft.com/office/officeart/2005/8/layout/vList5"/>
    <dgm:cxn modelId="{B5AE65B0-B46A-4382-8924-C9438B802F5B}" type="presOf" srcId="{52D964AE-01EC-4B83-8CCE-DC8E846E6A8D}" destId="{D72E02DC-2B43-49F3-BAC0-0A7D6D4346DD}" srcOrd="0" destOrd="0" presId="urn:microsoft.com/office/officeart/2005/8/layout/vList5"/>
    <dgm:cxn modelId="{89C855E1-3AA6-4DA1-9E67-536FE7F724AB}" type="presParOf" srcId="{D5F2E3E6-5CF8-49E9-BA72-31BFC26F5150}" destId="{FFCCEB23-D22A-4F3D-9B37-45650225CDEF}" srcOrd="0" destOrd="0" presId="urn:microsoft.com/office/officeart/2005/8/layout/vList5"/>
    <dgm:cxn modelId="{E29451CE-505E-4113-9268-236181C62B74}" type="presParOf" srcId="{FFCCEB23-D22A-4F3D-9B37-45650225CDEF}" destId="{BF3BC7E4-AA5F-40DB-B45F-88200EA28AD8}" srcOrd="0" destOrd="0" presId="urn:microsoft.com/office/officeart/2005/8/layout/vList5"/>
    <dgm:cxn modelId="{4028194B-9F45-485F-96F4-FB8D5DFAB9F5}" type="presParOf" srcId="{D5F2E3E6-5CF8-49E9-BA72-31BFC26F5150}" destId="{264F5F27-BC3D-45CE-ABC9-4694E5AA36A3}" srcOrd="1" destOrd="0" presId="urn:microsoft.com/office/officeart/2005/8/layout/vList5"/>
    <dgm:cxn modelId="{6A99EC12-CDB9-486E-99BC-ED8A41951C41}" type="presParOf" srcId="{D5F2E3E6-5CF8-49E9-BA72-31BFC26F5150}" destId="{618BFEBD-A666-4AEC-A9BE-BDEA72C90517}" srcOrd="2" destOrd="0" presId="urn:microsoft.com/office/officeart/2005/8/layout/vList5"/>
    <dgm:cxn modelId="{3E37F7D3-FB95-4D30-A12F-B6B35695871B}" type="presParOf" srcId="{618BFEBD-A666-4AEC-A9BE-BDEA72C90517}" destId="{36BECBA4-D95A-466E-9ECC-1C473C5C996B}" srcOrd="0" destOrd="0" presId="urn:microsoft.com/office/officeart/2005/8/layout/vList5"/>
    <dgm:cxn modelId="{0A4E52D0-435E-4701-8F36-A020D72641BD}" type="presParOf" srcId="{D5F2E3E6-5CF8-49E9-BA72-31BFC26F5150}" destId="{CB5ECB57-8234-4D42-99FB-60C55C8887E7}" srcOrd="3" destOrd="0" presId="urn:microsoft.com/office/officeart/2005/8/layout/vList5"/>
    <dgm:cxn modelId="{F813F5CE-DBE3-42C3-B3BC-9B61B0DF7825}" type="presParOf" srcId="{D5F2E3E6-5CF8-49E9-BA72-31BFC26F5150}" destId="{0217C62F-33FE-49A2-AC70-1F33A2B4EC5E}" srcOrd="4" destOrd="0" presId="urn:microsoft.com/office/officeart/2005/8/layout/vList5"/>
    <dgm:cxn modelId="{EAA8F0DA-8376-4B1B-A9DB-6F99275B8BC2}" type="presParOf" srcId="{0217C62F-33FE-49A2-AC70-1F33A2B4EC5E}" destId="{D72E02DC-2B43-49F3-BAC0-0A7D6D4346DD}" srcOrd="0" destOrd="0" presId="urn:microsoft.com/office/officeart/2005/8/layout/vList5"/>
    <dgm:cxn modelId="{0429B553-37FB-44F3-B5C2-D62529D2E811}" type="presParOf" srcId="{D5F2E3E6-5CF8-49E9-BA72-31BFC26F5150}" destId="{C95E0ED3-C028-4B8F-AB2F-5FEE94C7877A}" srcOrd="5" destOrd="0" presId="urn:microsoft.com/office/officeart/2005/8/layout/vList5"/>
    <dgm:cxn modelId="{6D850464-F121-435C-8D66-30CB74114343}" type="presParOf" srcId="{D5F2E3E6-5CF8-49E9-BA72-31BFC26F5150}" destId="{F596C715-61F4-4C67-AC77-D4F341D186AD}" srcOrd="6" destOrd="0" presId="urn:microsoft.com/office/officeart/2005/8/layout/vList5"/>
    <dgm:cxn modelId="{6838AF2E-712F-49EA-BBCF-2872129FD09B}" type="presParOf" srcId="{F596C715-61F4-4C67-AC77-D4F341D186AD}" destId="{A594A57A-A40A-4555-8F36-6205B9999CC3}" srcOrd="0" destOrd="0" presId="urn:microsoft.com/office/officeart/2005/8/layout/vList5"/>
    <dgm:cxn modelId="{558135EE-7949-4676-92D8-0E53A01BFBDF}" type="presParOf" srcId="{D5F2E3E6-5CF8-49E9-BA72-31BFC26F5150}" destId="{9CA6F93D-9160-466C-BA5B-2B7D9AEDDD6E}" srcOrd="7" destOrd="0" presId="urn:microsoft.com/office/officeart/2005/8/layout/vList5"/>
    <dgm:cxn modelId="{73592F31-4C8E-4F63-9AEE-9E32B60A686F}" type="presParOf" srcId="{D5F2E3E6-5CF8-49E9-BA72-31BFC26F5150}" destId="{47A883B7-59AF-452C-B58E-BB3A730765FA}" srcOrd="8" destOrd="0" presId="urn:microsoft.com/office/officeart/2005/8/layout/vList5"/>
    <dgm:cxn modelId="{4A9616C5-4950-4EBD-BE9C-D8535F57D39F}" type="presParOf" srcId="{47A883B7-59AF-452C-B58E-BB3A730765FA}" destId="{447D4DD0-2ECE-45C4-B86F-08F4805341B9}" srcOrd="0" destOrd="0" presId="urn:microsoft.com/office/officeart/2005/8/layout/vList5"/>
    <dgm:cxn modelId="{05C87203-CE4C-4561-93D4-B4A0FDD3F84D}" type="presParOf" srcId="{D5F2E3E6-5CF8-49E9-BA72-31BFC26F5150}" destId="{64847E91-8DCA-4699-955B-7A37C2A8F19A}" srcOrd="9" destOrd="0" presId="urn:microsoft.com/office/officeart/2005/8/layout/vList5"/>
    <dgm:cxn modelId="{E4875D37-E2A9-496A-950A-0D259F038314}" type="presParOf" srcId="{D5F2E3E6-5CF8-49E9-BA72-31BFC26F5150}" destId="{38C6C1A0-EA65-45C3-8A6D-DDFA8AF710BF}" srcOrd="10" destOrd="0" presId="urn:microsoft.com/office/officeart/2005/8/layout/vList5"/>
    <dgm:cxn modelId="{AA76B5EC-54BD-466B-B068-B8809434DB14}" type="presParOf" srcId="{38C6C1A0-EA65-45C3-8A6D-DDFA8AF710BF}" destId="{EEAB9D55-AE34-4A5D-80FB-E0F50133B2F1}" srcOrd="0"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76147705-3B4F-46F9-911A-59A5F61BD5D6}" type="doc">
      <dgm:prSet loTypeId="urn:microsoft.com/office/officeart/2005/8/layout/gear1" loCatId="process" qsTypeId="urn:microsoft.com/office/officeart/2005/8/quickstyle/simple1" qsCatId="simple" csTypeId="urn:microsoft.com/office/officeart/2005/8/colors/accent2_3" csCatId="accent2" phldr="1"/>
      <dgm:spPr/>
    </dgm:pt>
    <dgm:pt modelId="{5C2B24B7-5048-4B37-8AAB-3D30BDB8B65C}">
      <dgm:prSet phldrT="[Text]">
        <dgm:style>
          <a:lnRef idx="3">
            <a:schemeClr val="lt1"/>
          </a:lnRef>
          <a:fillRef idx="1">
            <a:schemeClr val="accent6"/>
          </a:fillRef>
          <a:effectRef idx="1">
            <a:schemeClr val="accent6"/>
          </a:effectRef>
          <a:fontRef idx="minor">
            <a:schemeClr val="lt1"/>
          </a:fontRef>
        </dgm:style>
      </dgm:prSet>
      <dgm:spPr/>
      <dgm:t>
        <a:bodyPr/>
        <a:lstStyle/>
        <a:p>
          <a:pPr algn="ctr"/>
          <a:r>
            <a:rPr lang="fr-FR" dirty="0" smtClean="0"/>
            <a:t>Do ?</a:t>
          </a:r>
          <a:endParaRPr lang="fr-FR" dirty="0"/>
        </a:p>
      </dgm:t>
    </dgm:pt>
    <dgm:pt modelId="{90F99F2E-995B-402C-B8D4-8A9C0556F01B}" type="parTrans" cxnId="{8800F134-DE87-4FAB-9C39-CCA8BE44F75D}">
      <dgm:prSet/>
      <dgm:spPr/>
      <dgm:t>
        <a:bodyPr/>
        <a:lstStyle/>
        <a:p>
          <a:endParaRPr lang="fr-FR"/>
        </a:p>
      </dgm:t>
    </dgm:pt>
    <dgm:pt modelId="{47300BC7-EE7C-4C62-8533-C87F9A1A5DED}" type="sibTrans" cxnId="{8800F134-DE87-4FAB-9C39-CCA8BE44F75D}">
      <dgm:prSet/>
      <dgm:spPr/>
      <dgm:t>
        <a:bodyPr/>
        <a:lstStyle/>
        <a:p>
          <a:pPr algn="ctr"/>
          <a:endParaRPr lang="fr-FR"/>
        </a:p>
      </dgm:t>
    </dgm:pt>
    <dgm:pt modelId="{4ABF6EE1-4BC0-423F-8C7C-94F6CFD0513D}">
      <dgm:prSet phldrT="[Text]">
        <dgm:style>
          <a:lnRef idx="3">
            <a:schemeClr val="lt1"/>
          </a:lnRef>
          <a:fillRef idx="1">
            <a:schemeClr val="dk1"/>
          </a:fillRef>
          <a:effectRef idx="1">
            <a:schemeClr val="dk1"/>
          </a:effectRef>
          <a:fontRef idx="minor">
            <a:schemeClr val="lt1"/>
          </a:fontRef>
        </dgm:style>
      </dgm:prSet>
      <dgm:spPr/>
      <dgm:t>
        <a:bodyPr/>
        <a:lstStyle/>
        <a:p>
          <a:pPr algn="ctr"/>
          <a:r>
            <a:rPr lang="fr-FR" dirty="0" smtClean="0"/>
            <a:t>To</a:t>
          </a:r>
          <a:endParaRPr lang="fr-FR" dirty="0"/>
        </a:p>
      </dgm:t>
    </dgm:pt>
    <dgm:pt modelId="{15496223-628A-441B-B0C9-CA6AB9372789}" type="parTrans" cxnId="{7676A6D5-B8A1-42F7-8814-9F1FF29137B1}">
      <dgm:prSet/>
      <dgm:spPr/>
      <dgm:t>
        <a:bodyPr/>
        <a:lstStyle/>
        <a:p>
          <a:endParaRPr lang="fr-FR"/>
        </a:p>
      </dgm:t>
    </dgm:pt>
    <dgm:pt modelId="{67C6773C-CFB8-449D-8DDC-2AB6716AFC3A}" type="sibTrans" cxnId="{7676A6D5-B8A1-42F7-8814-9F1FF29137B1}">
      <dgm:prSet/>
      <dgm:spPr/>
      <dgm:t>
        <a:bodyPr/>
        <a:lstStyle/>
        <a:p>
          <a:pPr algn="ctr"/>
          <a:endParaRPr lang="fr-FR"/>
        </a:p>
      </dgm:t>
    </dgm:pt>
    <dgm:pt modelId="{DF44B448-1892-4E05-92BD-9A0C3726ADE7}">
      <dgm:prSet phldrT="[Text]">
        <dgm:style>
          <a:lnRef idx="1">
            <a:schemeClr val="accent1"/>
          </a:lnRef>
          <a:fillRef idx="2">
            <a:schemeClr val="accent1"/>
          </a:fillRef>
          <a:effectRef idx="1">
            <a:schemeClr val="accent1"/>
          </a:effectRef>
          <a:fontRef idx="minor">
            <a:schemeClr val="dk1"/>
          </a:fontRef>
        </dgm:style>
      </dgm:prSet>
      <dgm:spPr/>
      <dgm:t>
        <a:bodyPr/>
        <a:lstStyle/>
        <a:p>
          <a:pPr algn="ctr"/>
          <a:r>
            <a:rPr lang="fr-FR" dirty="0" smtClean="0"/>
            <a:t>How</a:t>
          </a:r>
          <a:endParaRPr lang="fr-FR" dirty="0"/>
        </a:p>
      </dgm:t>
    </dgm:pt>
    <dgm:pt modelId="{DAA44B1B-29A2-4366-812E-BCA80AFDE248}" type="parTrans" cxnId="{F59CC5FF-ED05-4286-9ABF-727D624A8D7C}">
      <dgm:prSet/>
      <dgm:spPr/>
      <dgm:t>
        <a:bodyPr/>
        <a:lstStyle/>
        <a:p>
          <a:endParaRPr lang="fr-FR"/>
        </a:p>
      </dgm:t>
    </dgm:pt>
    <dgm:pt modelId="{77495885-B266-4414-9D8A-DF71A2D49CF4}" type="sibTrans" cxnId="{F59CC5FF-ED05-4286-9ABF-727D624A8D7C}">
      <dgm:prSet/>
      <dgm:spPr/>
      <dgm:t>
        <a:bodyPr/>
        <a:lstStyle/>
        <a:p>
          <a:pPr algn="ctr"/>
          <a:endParaRPr lang="fr-FR"/>
        </a:p>
      </dgm:t>
    </dgm:pt>
    <dgm:pt modelId="{C76A9D10-4E5E-4D20-8242-2B115289DF74}" type="pres">
      <dgm:prSet presAssocID="{76147705-3B4F-46F9-911A-59A5F61BD5D6}" presName="composite" presStyleCnt="0">
        <dgm:presLayoutVars>
          <dgm:chMax val="3"/>
          <dgm:animLvl val="lvl"/>
          <dgm:resizeHandles val="exact"/>
        </dgm:presLayoutVars>
      </dgm:prSet>
      <dgm:spPr/>
    </dgm:pt>
    <dgm:pt modelId="{EF78520C-93D2-4926-AE71-F60294380C68}" type="pres">
      <dgm:prSet presAssocID="{5C2B24B7-5048-4B37-8AAB-3D30BDB8B65C}" presName="gear1" presStyleLbl="node1" presStyleIdx="0" presStyleCnt="3">
        <dgm:presLayoutVars>
          <dgm:chMax val="1"/>
          <dgm:bulletEnabled val="1"/>
        </dgm:presLayoutVars>
      </dgm:prSet>
      <dgm:spPr/>
      <dgm:t>
        <a:bodyPr/>
        <a:lstStyle/>
        <a:p>
          <a:endParaRPr lang="fr-FR"/>
        </a:p>
      </dgm:t>
    </dgm:pt>
    <dgm:pt modelId="{1644D665-7545-4DB1-8E52-14308D4A38AC}" type="pres">
      <dgm:prSet presAssocID="{5C2B24B7-5048-4B37-8AAB-3D30BDB8B65C}" presName="gear1srcNode" presStyleLbl="node1" presStyleIdx="0" presStyleCnt="3"/>
      <dgm:spPr/>
      <dgm:t>
        <a:bodyPr/>
        <a:lstStyle/>
        <a:p>
          <a:endParaRPr lang="fr-FR"/>
        </a:p>
      </dgm:t>
    </dgm:pt>
    <dgm:pt modelId="{36408815-014D-417B-B4BD-BEBC40E8813F}" type="pres">
      <dgm:prSet presAssocID="{5C2B24B7-5048-4B37-8AAB-3D30BDB8B65C}" presName="gear1dstNode" presStyleLbl="node1" presStyleIdx="0" presStyleCnt="3"/>
      <dgm:spPr/>
      <dgm:t>
        <a:bodyPr/>
        <a:lstStyle/>
        <a:p>
          <a:endParaRPr lang="fr-FR"/>
        </a:p>
      </dgm:t>
    </dgm:pt>
    <dgm:pt modelId="{689F164B-4E4F-456D-B694-687600E85C67}" type="pres">
      <dgm:prSet presAssocID="{4ABF6EE1-4BC0-423F-8C7C-94F6CFD0513D}" presName="gear2" presStyleLbl="node1" presStyleIdx="1" presStyleCnt="3">
        <dgm:presLayoutVars>
          <dgm:chMax val="1"/>
          <dgm:bulletEnabled val="1"/>
        </dgm:presLayoutVars>
      </dgm:prSet>
      <dgm:spPr/>
      <dgm:t>
        <a:bodyPr/>
        <a:lstStyle/>
        <a:p>
          <a:endParaRPr lang="fr-FR"/>
        </a:p>
      </dgm:t>
    </dgm:pt>
    <dgm:pt modelId="{8DC4FD46-4DF8-4225-8AA2-A053C429A74F}" type="pres">
      <dgm:prSet presAssocID="{4ABF6EE1-4BC0-423F-8C7C-94F6CFD0513D}" presName="gear2srcNode" presStyleLbl="node1" presStyleIdx="1" presStyleCnt="3"/>
      <dgm:spPr/>
      <dgm:t>
        <a:bodyPr/>
        <a:lstStyle/>
        <a:p>
          <a:endParaRPr lang="fr-FR"/>
        </a:p>
      </dgm:t>
    </dgm:pt>
    <dgm:pt modelId="{F88876AF-BB16-498D-BE59-FFDE1BED972A}" type="pres">
      <dgm:prSet presAssocID="{4ABF6EE1-4BC0-423F-8C7C-94F6CFD0513D}" presName="gear2dstNode" presStyleLbl="node1" presStyleIdx="1" presStyleCnt="3"/>
      <dgm:spPr/>
      <dgm:t>
        <a:bodyPr/>
        <a:lstStyle/>
        <a:p>
          <a:endParaRPr lang="fr-FR"/>
        </a:p>
      </dgm:t>
    </dgm:pt>
    <dgm:pt modelId="{EEA6BBE6-0A6C-4191-820C-65B202B719F7}" type="pres">
      <dgm:prSet presAssocID="{DF44B448-1892-4E05-92BD-9A0C3726ADE7}" presName="gear3" presStyleLbl="node1" presStyleIdx="2" presStyleCnt="3"/>
      <dgm:spPr/>
      <dgm:t>
        <a:bodyPr/>
        <a:lstStyle/>
        <a:p>
          <a:endParaRPr lang="fr-FR"/>
        </a:p>
      </dgm:t>
    </dgm:pt>
    <dgm:pt modelId="{8A3A9141-CD53-415F-A173-45CC174A3778}" type="pres">
      <dgm:prSet presAssocID="{DF44B448-1892-4E05-92BD-9A0C3726ADE7}" presName="gear3tx" presStyleLbl="node1" presStyleIdx="2" presStyleCnt="3">
        <dgm:presLayoutVars>
          <dgm:chMax val="1"/>
          <dgm:bulletEnabled val="1"/>
        </dgm:presLayoutVars>
      </dgm:prSet>
      <dgm:spPr/>
      <dgm:t>
        <a:bodyPr/>
        <a:lstStyle/>
        <a:p>
          <a:endParaRPr lang="fr-FR"/>
        </a:p>
      </dgm:t>
    </dgm:pt>
    <dgm:pt modelId="{9424DFCC-8B3B-4C10-8EFA-EE0C89F523B5}" type="pres">
      <dgm:prSet presAssocID="{DF44B448-1892-4E05-92BD-9A0C3726ADE7}" presName="gear3srcNode" presStyleLbl="node1" presStyleIdx="2" presStyleCnt="3"/>
      <dgm:spPr/>
      <dgm:t>
        <a:bodyPr/>
        <a:lstStyle/>
        <a:p>
          <a:endParaRPr lang="fr-FR"/>
        </a:p>
      </dgm:t>
    </dgm:pt>
    <dgm:pt modelId="{57EF3052-A006-4619-8348-9549E3FC0880}" type="pres">
      <dgm:prSet presAssocID="{DF44B448-1892-4E05-92BD-9A0C3726ADE7}" presName="gear3dstNode" presStyleLbl="node1" presStyleIdx="2" presStyleCnt="3"/>
      <dgm:spPr/>
      <dgm:t>
        <a:bodyPr/>
        <a:lstStyle/>
        <a:p>
          <a:endParaRPr lang="fr-FR"/>
        </a:p>
      </dgm:t>
    </dgm:pt>
    <dgm:pt modelId="{AD465CC2-A520-43EF-9E1E-37DACF49265B}" type="pres">
      <dgm:prSet presAssocID="{47300BC7-EE7C-4C62-8533-C87F9A1A5DED}" presName="connector1" presStyleLbl="sibTrans2D1" presStyleIdx="0" presStyleCnt="3"/>
      <dgm:spPr/>
      <dgm:t>
        <a:bodyPr/>
        <a:lstStyle/>
        <a:p>
          <a:endParaRPr lang="fr-FR"/>
        </a:p>
      </dgm:t>
    </dgm:pt>
    <dgm:pt modelId="{F1F10551-7B1E-4FE7-96E4-6B3AD360A88E}" type="pres">
      <dgm:prSet presAssocID="{67C6773C-CFB8-449D-8DDC-2AB6716AFC3A}" presName="connector2" presStyleLbl="sibTrans2D1" presStyleIdx="1" presStyleCnt="3"/>
      <dgm:spPr/>
      <dgm:t>
        <a:bodyPr/>
        <a:lstStyle/>
        <a:p>
          <a:endParaRPr lang="fr-FR"/>
        </a:p>
      </dgm:t>
    </dgm:pt>
    <dgm:pt modelId="{F66D9FA7-55CF-45CB-AF5B-A31494754128}" type="pres">
      <dgm:prSet presAssocID="{77495885-B266-4414-9D8A-DF71A2D49CF4}" presName="connector3" presStyleLbl="sibTrans2D1" presStyleIdx="2" presStyleCnt="3"/>
      <dgm:spPr/>
      <dgm:t>
        <a:bodyPr/>
        <a:lstStyle/>
        <a:p>
          <a:endParaRPr lang="fr-FR"/>
        </a:p>
      </dgm:t>
    </dgm:pt>
  </dgm:ptLst>
  <dgm:cxnLst>
    <dgm:cxn modelId="{EF5D1CF9-8574-46E9-A671-E601AFCFAE78}" type="presOf" srcId="{DF44B448-1892-4E05-92BD-9A0C3726ADE7}" destId="{EEA6BBE6-0A6C-4191-820C-65B202B719F7}" srcOrd="0" destOrd="0" presId="urn:microsoft.com/office/officeart/2005/8/layout/gear1"/>
    <dgm:cxn modelId="{C6AC55B9-427E-4C19-8168-535A26F484E7}" type="presOf" srcId="{4ABF6EE1-4BC0-423F-8C7C-94F6CFD0513D}" destId="{689F164B-4E4F-456D-B694-687600E85C67}" srcOrd="0" destOrd="0" presId="urn:microsoft.com/office/officeart/2005/8/layout/gear1"/>
    <dgm:cxn modelId="{8800F134-DE87-4FAB-9C39-CCA8BE44F75D}" srcId="{76147705-3B4F-46F9-911A-59A5F61BD5D6}" destId="{5C2B24B7-5048-4B37-8AAB-3D30BDB8B65C}" srcOrd="0" destOrd="0" parTransId="{90F99F2E-995B-402C-B8D4-8A9C0556F01B}" sibTransId="{47300BC7-EE7C-4C62-8533-C87F9A1A5DED}"/>
    <dgm:cxn modelId="{8E474171-973A-438D-A31A-80AB993048D9}" type="presOf" srcId="{77495885-B266-4414-9D8A-DF71A2D49CF4}" destId="{F66D9FA7-55CF-45CB-AF5B-A31494754128}" srcOrd="0" destOrd="0" presId="urn:microsoft.com/office/officeart/2005/8/layout/gear1"/>
    <dgm:cxn modelId="{5D144603-C10B-4D5D-BBDA-024779DD3725}" type="presOf" srcId="{4ABF6EE1-4BC0-423F-8C7C-94F6CFD0513D}" destId="{8DC4FD46-4DF8-4225-8AA2-A053C429A74F}" srcOrd="1" destOrd="0" presId="urn:microsoft.com/office/officeart/2005/8/layout/gear1"/>
    <dgm:cxn modelId="{088F8B3C-FF05-403A-A9C4-7BC3505B4A19}" type="presOf" srcId="{5C2B24B7-5048-4B37-8AAB-3D30BDB8B65C}" destId="{EF78520C-93D2-4926-AE71-F60294380C68}" srcOrd="0" destOrd="0" presId="urn:microsoft.com/office/officeart/2005/8/layout/gear1"/>
    <dgm:cxn modelId="{59C5FD89-B56A-42A1-8004-D4640AB1444E}" type="presOf" srcId="{4ABF6EE1-4BC0-423F-8C7C-94F6CFD0513D}" destId="{F88876AF-BB16-498D-BE59-FFDE1BED972A}" srcOrd="2" destOrd="0" presId="urn:microsoft.com/office/officeart/2005/8/layout/gear1"/>
    <dgm:cxn modelId="{7B1843B7-82B7-47B1-9EE5-4ADC6BF8DBEF}" type="presOf" srcId="{47300BC7-EE7C-4C62-8533-C87F9A1A5DED}" destId="{AD465CC2-A520-43EF-9E1E-37DACF49265B}" srcOrd="0" destOrd="0" presId="urn:microsoft.com/office/officeart/2005/8/layout/gear1"/>
    <dgm:cxn modelId="{F59CC5FF-ED05-4286-9ABF-727D624A8D7C}" srcId="{76147705-3B4F-46F9-911A-59A5F61BD5D6}" destId="{DF44B448-1892-4E05-92BD-9A0C3726ADE7}" srcOrd="2" destOrd="0" parTransId="{DAA44B1B-29A2-4366-812E-BCA80AFDE248}" sibTransId="{77495885-B266-4414-9D8A-DF71A2D49CF4}"/>
    <dgm:cxn modelId="{BC08BE34-6627-467B-AD17-79064C93411A}" type="presOf" srcId="{DF44B448-1892-4E05-92BD-9A0C3726ADE7}" destId="{9424DFCC-8B3B-4C10-8EFA-EE0C89F523B5}" srcOrd="2" destOrd="0" presId="urn:microsoft.com/office/officeart/2005/8/layout/gear1"/>
    <dgm:cxn modelId="{81524819-7271-4B41-9D8D-8AF6E976ADAD}" type="presOf" srcId="{DF44B448-1892-4E05-92BD-9A0C3726ADE7}" destId="{8A3A9141-CD53-415F-A173-45CC174A3778}" srcOrd="1" destOrd="0" presId="urn:microsoft.com/office/officeart/2005/8/layout/gear1"/>
    <dgm:cxn modelId="{7676A6D5-B8A1-42F7-8814-9F1FF29137B1}" srcId="{76147705-3B4F-46F9-911A-59A5F61BD5D6}" destId="{4ABF6EE1-4BC0-423F-8C7C-94F6CFD0513D}" srcOrd="1" destOrd="0" parTransId="{15496223-628A-441B-B0C9-CA6AB9372789}" sibTransId="{67C6773C-CFB8-449D-8DDC-2AB6716AFC3A}"/>
    <dgm:cxn modelId="{2C864F0C-F5EC-4C2C-812E-F33EBC53322C}" type="presOf" srcId="{76147705-3B4F-46F9-911A-59A5F61BD5D6}" destId="{C76A9D10-4E5E-4D20-8242-2B115289DF74}" srcOrd="0" destOrd="0" presId="urn:microsoft.com/office/officeart/2005/8/layout/gear1"/>
    <dgm:cxn modelId="{0A4ED447-E07E-49FF-BB96-22DFB1249249}" type="presOf" srcId="{5C2B24B7-5048-4B37-8AAB-3D30BDB8B65C}" destId="{1644D665-7545-4DB1-8E52-14308D4A38AC}" srcOrd="1" destOrd="0" presId="urn:microsoft.com/office/officeart/2005/8/layout/gear1"/>
    <dgm:cxn modelId="{5245D567-DD60-45BB-A3DD-7515CD962BB7}" type="presOf" srcId="{67C6773C-CFB8-449D-8DDC-2AB6716AFC3A}" destId="{F1F10551-7B1E-4FE7-96E4-6B3AD360A88E}" srcOrd="0" destOrd="0" presId="urn:microsoft.com/office/officeart/2005/8/layout/gear1"/>
    <dgm:cxn modelId="{792645A8-5A31-47AE-8A1F-CAAB8C135BAE}" type="presOf" srcId="{5C2B24B7-5048-4B37-8AAB-3D30BDB8B65C}" destId="{36408815-014D-417B-B4BD-BEBC40E8813F}" srcOrd="2" destOrd="0" presId="urn:microsoft.com/office/officeart/2005/8/layout/gear1"/>
    <dgm:cxn modelId="{909472CD-8559-45D1-8FE6-6BB3CA996D95}" type="presOf" srcId="{DF44B448-1892-4E05-92BD-9A0C3726ADE7}" destId="{57EF3052-A006-4619-8348-9549E3FC0880}" srcOrd="3" destOrd="0" presId="urn:microsoft.com/office/officeart/2005/8/layout/gear1"/>
    <dgm:cxn modelId="{D680E4AC-890D-47DF-8375-B8CD28DC46AB}" type="presParOf" srcId="{C76A9D10-4E5E-4D20-8242-2B115289DF74}" destId="{EF78520C-93D2-4926-AE71-F60294380C68}" srcOrd="0" destOrd="0" presId="urn:microsoft.com/office/officeart/2005/8/layout/gear1"/>
    <dgm:cxn modelId="{23D0CB06-7E41-4062-9C9F-000C11DD2F3B}" type="presParOf" srcId="{C76A9D10-4E5E-4D20-8242-2B115289DF74}" destId="{1644D665-7545-4DB1-8E52-14308D4A38AC}" srcOrd="1" destOrd="0" presId="urn:microsoft.com/office/officeart/2005/8/layout/gear1"/>
    <dgm:cxn modelId="{34B99FC1-DFAA-4178-9EF2-E0933A1725AD}" type="presParOf" srcId="{C76A9D10-4E5E-4D20-8242-2B115289DF74}" destId="{36408815-014D-417B-B4BD-BEBC40E8813F}" srcOrd="2" destOrd="0" presId="urn:microsoft.com/office/officeart/2005/8/layout/gear1"/>
    <dgm:cxn modelId="{EE0B0F9C-F383-42CB-BDC0-5478B8635059}" type="presParOf" srcId="{C76A9D10-4E5E-4D20-8242-2B115289DF74}" destId="{689F164B-4E4F-456D-B694-687600E85C67}" srcOrd="3" destOrd="0" presId="urn:microsoft.com/office/officeart/2005/8/layout/gear1"/>
    <dgm:cxn modelId="{8D7A2679-1732-4B3C-9E31-8707A8B9FF29}" type="presParOf" srcId="{C76A9D10-4E5E-4D20-8242-2B115289DF74}" destId="{8DC4FD46-4DF8-4225-8AA2-A053C429A74F}" srcOrd="4" destOrd="0" presId="urn:microsoft.com/office/officeart/2005/8/layout/gear1"/>
    <dgm:cxn modelId="{B6068637-6076-4EFD-B455-ED5A12C5048B}" type="presParOf" srcId="{C76A9D10-4E5E-4D20-8242-2B115289DF74}" destId="{F88876AF-BB16-498D-BE59-FFDE1BED972A}" srcOrd="5" destOrd="0" presId="urn:microsoft.com/office/officeart/2005/8/layout/gear1"/>
    <dgm:cxn modelId="{F23D1B43-ADEA-4E67-B029-5DC960DCA3BC}" type="presParOf" srcId="{C76A9D10-4E5E-4D20-8242-2B115289DF74}" destId="{EEA6BBE6-0A6C-4191-820C-65B202B719F7}" srcOrd="6" destOrd="0" presId="urn:microsoft.com/office/officeart/2005/8/layout/gear1"/>
    <dgm:cxn modelId="{628E7A40-E112-4C3B-90BB-A2DF0B064AA4}" type="presParOf" srcId="{C76A9D10-4E5E-4D20-8242-2B115289DF74}" destId="{8A3A9141-CD53-415F-A173-45CC174A3778}" srcOrd="7" destOrd="0" presId="urn:microsoft.com/office/officeart/2005/8/layout/gear1"/>
    <dgm:cxn modelId="{A077ECA5-BD13-4AF2-A99D-7BDC467DD87E}" type="presParOf" srcId="{C76A9D10-4E5E-4D20-8242-2B115289DF74}" destId="{9424DFCC-8B3B-4C10-8EFA-EE0C89F523B5}" srcOrd="8" destOrd="0" presId="urn:microsoft.com/office/officeart/2005/8/layout/gear1"/>
    <dgm:cxn modelId="{801A2791-7890-4FFA-B114-C6A94F03B31A}" type="presParOf" srcId="{C76A9D10-4E5E-4D20-8242-2B115289DF74}" destId="{57EF3052-A006-4619-8348-9549E3FC0880}" srcOrd="9" destOrd="0" presId="urn:microsoft.com/office/officeart/2005/8/layout/gear1"/>
    <dgm:cxn modelId="{11B14929-D7C6-4342-97EF-55272B27ABAE}" type="presParOf" srcId="{C76A9D10-4E5E-4D20-8242-2B115289DF74}" destId="{AD465CC2-A520-43EF-9E1E-37DACF49265B}" srcOrd="10" destOrd="0" presId="urn:microsoft.com/office/officeart/2005/8/layout/gear1"/>
    <dgm:cxn modelId="{2977B9AF-47A1-4AC9-BF61-8017B27025A5}" type="presParOf" srcId="{C76A9D10-4E5E-4D20-8242-2B115289DF74}" destId="{F1F10551-7B1E-4FE7-96E4-6B3AD360A88E}" srcOrd="11" destOrd="0" presId="urn:microsoft.com/office/officeart/2005/8/layout/gear1"/>
    <dgm:cxn modelId="{751F7F4A-FFBA-4974-AB0E-BCF711331577}" type="presParOf" srcId="{C76A9D10-4E5E-4D20-8242-2B115289DF74}" destId="{F66D9FA7-55CF-45CB-AF5B-A31494754128}" srcOrd="12" destOrd="0" presId="urn:microsoft.com/office/officeart/2005/8/layout/gear1"/>
  </dgm:cxnLst>
  <dgm:bg/>
  <dgm:whole/>
</dgm:dataModel>
</file>

<file path=ppt/diagrams/data7.xml><?xml version="1.0" encoding="utf-8"?>
<dgm:dataModel xmlns:dgm="http://schemas.openxmlformats.org/drawingml/2006/diagram" xmlns:a="http://schemas.openxmlformats.org/drawingml/2006/main">
  <dgm:ptLst>
    <dgm:pt modelId="{EF46A52E-E313-4179-931E-A8D1FF96F0A4}"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custT="1">
        <dgm:style>
          <a:lnRef idx="3">
            <a:schemeClr val="lt1"/>
          </a:lnRef>
          <a:fillRef idx="1">
            <a:schemeClr val="accent2"/>
          </a:fillRef>
          <a:effectRef idx="1">
            <a:schemeClr val="accent2"/>
          </a:effectRef>
          <a:fontRef idx="minor">
            <a:schemeClr val="lt1"/>
          </a:fontRef>
        </dgm:style>
      </dgm:prSet>
      <dgm:spPr>
        <a:solidFill>
          <a:schemeClr val="tx1">
            <a:lumMod val="65000"/>
            <a:lumOff val="35000"/>
          </a:schemeClr>
        </a:solidFill>
      </dgm:spPr>
      <dgm:t>
        <a:bodyPr/>
        <a:lstStyle/>
        <a:p>
          <a:r>
            <a:rPr lang="fr-FR" sz="2700" dirty="0" smtClean="0"/>
            <a:t>Saisir</a:t>
          </a:r>
          <a:endParaRPr lang="fr-FR" sz="2700"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pPr/>
      <dgm:t>
        <a:bodyPr/>
        <a:lstStyle/>
        <a:p>
          <a:endParaRPr lang="fr-FR"/>
        </a:p>
      </dgm:t>
    </dgm:pt>
    <dgm:pt modelId="{52D964AE-01EC-4B83-8CCE-DC8E846E6A8D}">
      <dgm:prSet phldrT="[Text]" custT="1"/>
      <dgm:spPr/>
      <dgm:t>
        <a:bodyPr/>
        <a:lstStyle/>
        <a:p>
          <a:r>
            <a:rPr lang="fr-FR" sz="2700" dirty="0" smtClean="0"/>
            <a:t>Collecter</a:t>
          </a:r>
          <a:endParaRPr lang="fr-FR" sz="2700"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pPr/>
      <dgm:t>
        <a:bodyPr/>
        <a:lstStyle/>
        <a:p>
          <a:endParaRPr lang="fr-FR"/>
        </a:p>
      </dgm:t>
    </dgm:pt>
    <dgm:pt modelId="{27050BD1-E16F-4C15-96AC-247FBA100B44}">
      <dgm:prSet phldrT="[Text]" custT="1"/>
      <dgm:spPr/>
      <dgm:t>
        <a:bodyPr/>
        <a:lstStyle/>
        <a:p>
          <a:r>
            <a:rPr lang="fr-FR" sz="2700" dirty="0" smtClean="0"/>
            <a:t>Analyser</a:t>
          </a:r>
          <a:endParaRPr lang="fr-FR" sz="2700"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pPr/>
      <dgm:t>
        <a:bodyPr/>
        <a:lstStyle/>
        <a:p>
          <a:endParaRPr lang="fr-FR"/>
        </a:p>
      </dgm:t>
    </dgm:pt>
    <dgm:pt modelId="{D7334763-AFE7-4B06-940C-4FBFF80DE9BA}">
      <dgm:prSet phldrT="[Text]" custT="1"/>
      <dgm:spPr/>
      <dgm:t>
        <a:bodyPr/>
        <a:lstStyle/>
        <a:p>
          <a:r>
            <a:rPr lang="fr-FR" sz="2700" dirty="0" smtClean="0"/>
            <a:t>Conserver</a:t>
          </a:r>
          <a:endParaRPr lang="fr-FR" sz="2700"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pPr/>
      <dgm:t>
        <a:bodyPr/>
        <a:lstStyle/>
        <a:p>
          <a:endParaRPr lang="fr-FR"/>
        </a:p>
      </dgm:t>
    </dgm:pt>
    <dgm:pt modelId="{496250E4-77A3-4470-8DC2-5A9BE9DBEDA4}">
      <dgm:prSet phldrT="[Text]" custT="1"/>
      <dgm:spPr/>
      <dgm:t>
        <a:bodyPr/>
        <a:lstStyle/>
        <a:p>
          <a:r>
            <a:rPr lang="fr-FR" sz="2700" dirty="0" smtClean="0"/>
            <a:t>Démontrer</a:t>
          </a:r>
          <a:endParaRPr lang="fr-FR" sz="2700" dirty="0"/>
        </a:p>
      </dgm:t>
    </dgm:pt>
    <dgm:pt modelId="{3ACDEE09-B104-41A4-B2D8-B9DB42E5F780}" type="parTrans" cxnId="{D6B8AB2A-5C2E-41F8-91DF-310A4EF1E5D1}">
      <dgm:prSet/>
      <dgm:spPr/>
      <dgm:t>
        <a:bodyPr/>
        <a:lstStyle/>
        <a:p>
          <a:endParaRPr lang="fr-FR"/>
        </a:p>
      </dgm:t>
    </dgm:pt>
    <dgm:pt modelId="{897AC72E-09B6-4A26-B21F-63FCCFE69C5F}" type="sibTrans" cxnId="{D6B8AB2A-5C2E-41F8-91DF-310A4EF1E5D1}">
      <dgm:prSet/>
      <dgm:spPr/>
      <dgm:t>
        <a:bodyPr/>
        <a:lstStyle/>
        <a:p>
          <a:endParaRPr lang="fr-FR"/>
        </a:p>
      </dgm:t>
    </dgm:pt>
    <dgm:pt modelId="{CF411108-435E-4BFC-A647-3EE8790E854A}">
      <dgm:prSet phldrT="[Text]" custT="1">
        <dgm:style>
          <a:lnRef idx="3">
            <a:schemeClr val="lt1"/>
          </a:lnRef>
          <a:fillRef idx="1">
            <a:schemeClr val="accent2"/>
          </a:fillRef>
          <a:effectRef idx="1">
            <a:schemeClr val="accent2"/>
          </a:effectRef>
          <a:fontRef idx="minor">
            <a:schemeClr val="lt1"/>
          </a:fontRef>
        </dgm:style>
      </dgm:prSet>
      <dgm:spPr/>
      <dgm:t>
        <a:bodyPr/>
        <a:lstStyle/>
        <a:p>
          <a:r>
            <a:rPr lang="fr-FR" sz="2700" dirty="0" smtClean="0"/>
            <a:t>Rechercher</a:t>
          </a:r>
          <a:endParaRPr lang="fr-FR" sz="2700" dirty="0"/>
        </a:p>
      </dgm:t>
    </dgm:pt>
    <dgm:pt modelId="{C78B2E3F-3EC1-4718-8BDE-BE73AC30CFA8}" type="parTrans" cxnId="{F0A131A0-EDE7-4DDA-B7DE-28197D548977}">
      <dgm:prSet/>
      <dgm:spPr/>
      <dgm:t>
        <a:bodyPr/>
        <a:lstStyle/>
        <a:p>
          <a:endParaRPr lang="fr-FR"/>
        </a:p>
      </dgm:t>
    </dgm:pt>
    <dgm:pt modelId="{494ADE72-A032-494B-AB90-28ECCB41576D}" type="sibTrans" cxnId="{F0A131A0-EDE7-4DDA-B7DE-28197D548977}">
      <dgm:prSet/>
      <dgm:spPr/>
      <dgm:t>
        <a:bodyPr/>
        <a:lstStyle/>
        <a:p>
          <a:endParaRPr lang="fr-FR"/>
        </a:p>
      </dgm:t>
    </dgm:pt>
    <dgm:pt modelId="{D5F2E3E6-5CF8-49E9-BA72-31BFC26F5150}" type="pres">
      <dgm:prSet presAssocID="{EF46A52E-E313-4179-931E-A8D1FF96F0A4}" presName="Name0" presStyleCnt="0">
        <dgm:presLayoutVars>
          <dgm:dir/>
          <dgm:animLvl val="lvl"/>
          <dgm:resizeHandles val="exact"/>
        </dgm:presLayoutVars>
      </dgm:prSet>
      <dgm:spPr/>
      <dgm:t>
        <a:bodyPr/>
        <a:lstStyle/>
        <a:p>
          <a:endParaRPr lang="fr-FR"/>
        </a:p>
      </dgm:t>
    </dgm:pt>
    <dgm:pt modelId="{FFCCEB23-D22A-4F3D-9B37-45650225CDEF}" type="pres">
      <dgm:prSet presAssocID="{0736A062-B6BE-4BE0-831D-8A5F05773717}" presName="linNode" presStyleCnt="0"/>
      <dgm:spPr/>
    </dgm:pt>
    <dgm:pt modelId="{BF3BC7E4-AA5F-40DB-B45F-88200EA28AD8}" type="pres">
      <dgm:prSet presAssocID="{0736A062-B6BE-4BE0-831D-8A5F05773717}" presName="parentText" presStyleLbl="node1" presStyleIdx="0" presStyleCnt="6" custScaleX="190972" custScaleY="12127">
        <dgm:presLayoutVars>
          <dgm:chMax val="1"/>
          <dgm:bulletEnabled val="1"/>
        </dgm:presLayoutVars>
      </dgm:prSet>
      <dgm:spPr/>
      <dgm:t>
        <a:bodyPr/>
        <a:lstStyle/>
        <a:p>
          <a:endParaRPr lang="fr-FR"/>
        </a:p>
      </dgm:t>
    </dgm:pt>
    <dgm:pt modelId="{264F5F27-BC3D-45CE-ABC9-4694E5AA36A3}" type="pres">
      <dgm:prSet presAssocID="{A3515235-88DF-4F33-869D-C2B62A7DE5A5}" presName="sp" presStyleCnt="0"/>
      <dgm:spPr/>
    </dgm:pt>
    <dgm:pt modelId="{618BFEBD-A666-4AEC-A9BE-BDEA72C90517}" type="pres">
      <dgm:prSet presAssocID="{CF411108-435E-4BFC-A647-3EE8790E854A}" presName="linNode" presStyleCnt="0"/>
      <dgm:spPr/>
    </dgm:pt>
    <dgm:pt modelId="{36BECBA4-D95A-466E-9ECC-1C473C5C996B}" type="pres">
      <dgm:prSet presAssocID="{CF411108-435E-4BFC-A647-3EE8790E854A}" presName="parentText" presStyleLbl="node1" presStyleIdx="1" presStyleCnt="6" custScaleX="190972" custScaleY="12127">
        <dgm:presLayoutVars>
          <dgm:chMax val="1"/>
          <dgm:bulletEnabled val="1"/>
        </dgm:presLayoutVars>
      </dgm:prSet>
      <dgm:spPr/>
      <dgm:t>
        <a:bodyPr/>
        <a:lstStyle/>
        <a:p>
          <a:endParaRPr lang="fr-FR"/>
        </a:p>
      </dgm:t>
    </dgm:pt>
    <dgm:pt modelId="{CB5ECB57-8234-4D42-99FB-60C55C8887E7}" type="pres">
      <dgm:prSet presAssocID="{494ADE72-A032-494B-AB90-28ECCB41576D}" presName="sp" presStyleCnt="0"/>
      <dgm:spPr/>
    </dgm:pt>
    <dgm:pt modelId="{0217C62F-33FE-49A2-AC70-1F33A2B4EC5E}" type="pres">
      <dgm:prSet presAssocID="{52D964AE-01EC-4B83-8CCE-DC8E846E6A8D}" presName="linNode" presStyleCnt="0"/>
      <dgm:spPr/>
    </dgm:pt>
    <dgm:pt modelId="{D72E02DC-2B43-49F3-BAC0-0A7D6D4346DD}" type="pres">
      <dgm:prSet presAssocID="{52D964AE-01EC-4B83-8CCE-DC8E846E6A8D}" presName="parentText" presStyleLbl="node1" presStyleIdx="2" presStyleCnt="6" custScaleX="190972" custScaleY="12127">
        <dgm:presLayoutVars>
          <dgm:chMax val="1"/>
          <dgm:bulletEnabled val="1"/>
        </dgm:presLayoutVars>
      </dgm:prSet>
      <dgm:spPr/>
      <dgm:t>
        <a:bodyPr/>
        <a:lstStyle/>
        <a:p>
          <a:endParaRPr lang="fr-FR"/>
        </a:p>
      </dgm:t>
    </dgm:pt>
    <dgm:pt modelId="{C95E0ED3-C028-4B8F-AB2F-5FEE94C7877A}" type="pres">
      <dgm:prSet presAssocID="{DD71D108-2ED6-4D69-B274-9C396B941A8B}" presName="sp" presStyleCnt="0"/>
      <dgm:spPr/>
    </dgm:pt>
    <dgm:pt modelId="{F596C715-61F4-4C67-AC77-D4F341D186AD}" type="pres">
      <dgm:prSet presAssocID="{27050BD1-E16F-4C15-96AC-247FBA100B44}" presName="linNode" presStyleCnt="0"/>
      <dgm:spPr/>
    </dgm:pt>
    <dgm:pt modelId="{A594A57A-A40A-4555-8F36-6205B9999CC3}" type="pres">
      <dgm:prSet presAssocID="{27050BD1-E16F-4C15-96AC-247FBA100B44}" presName="parentText" presStyleLbl="node1" presStyleIdx="3" presStyleCnt="6" custScaleX="190972" custScaleY="12127">
        <dgm:presLayoutVars>
          <dgm:chMax val="1"/>
          <dgm:bulletEnabled val="1"/>
        </dgm:presLayoutVars>
      </dgm:prSet>
      <dgm:spPr/>
      <dgm:t>
        <a:bodyPr/>
        <a:lstStyle/>
        <a:p>
          <a:endParaRPr lang="fr-FR"/>
        </a:p>
      </dgm:t>
    </dgm:pt>
    <dgm:pt modelId="{9CA6F93D-9160-466C-BA5B-2B7D9AEDDD6E}" type="pres">
      <dgm:prSet presAssocID="{25BB915A-89A6-4BE9-A964-9B2D12A45978}" presName="sp" presStyleCnt="0"/>
      <dgm:spPr/>
    </dgm:pt>
    <dgm:pt modelId="{47A883B7-59AF-452C-B58E-BB3A730765FA}" type="pres">
      <dgm:prSet presAssocID="{D7334763-AFE7-4B06-940C-4FBFF80DE9BA}" presName="linNode" presStyleCnt="0"/>
      <dgm:spPr/>
    </dgm:pt>
    <dgm:pt modelId="{447D4DD0-2ECE-45C4-B86F-08F4805341B9}" type="pres">
      <dgm:prSet presAssocID="{D7334763-AFE7-4B06-940C-4FBFF80DE9BA}" presName="parentText" presStyleLbl="node1" presStyleIdx="4" presStyleCnt="6" custScaleX="190972" custScaleY="12127">
        <dgm:presLayoutVars>
          <dgm:chMax val="1"/>
          <dgm:bulletEnabled val="1"/>
        </dgm:presLayoutVars>
      </dgm:prSet>
      <dgm:spPr/>
      <dgm:t>
        <a:bodyPr/>
        <a:lstStyle/>
        <a:p>
          <a:endParaRPr lang="fr-FR"/>
        </a:p>
      </dgm:t>
    </dgm:pt>
    <dgm:pt modelId="{64847E91-8DCA-4699-955B-7A37C2A8F19A}" type="pres">
      <dgm:prSet presAssocID="{27C02FB1-3A59-47F6-99B3-285F28F67302}" presName="sp" presStyleCnt="0"/>
      <dgm:spPr/>
    </dgm:pt>
    <dgm:pt modelId="{38C6C1A0-EA65-45C3-8A6D-DDFA8AF710BF}" type="pres">
      <dgm:prSet presAssocID="{496250E4-77A3-4470-8DC2-5A9BE9DBEDA4}" presName="linNode" presStyleCnt="0"/>
      <dgm:spPr/>
    </dgm:pt>
    <dgm:pt modelId="{EEAB9D55-AE34-4A5D-80FB-E0F50133B2F1}" type="pres">
      <dgm:prSet presAssocID="{496250E4-77A3-4470-8DC2-5A9BE9DBEDA4}" presName="parentText" presStyleLbl="node1" presStyleIdx="5" presStyleCnt="6" custScaleX="190972" custScaleY="12127">
        <dgm:presLayoutVars>
          <dgm:chMax val="1"/>
          <dgm:bulletEnabled val="1"/>
        </dgm:presLayoutVars>
      </dgm:prSet>
      <dgm:spPr/>
      <dgm:t>
        <a:bodyPr/>
        <a:lstStyle/>
        <a:p>
          <a:endParaRPr lang="fr-FR"/>
        </a:p>
      </dgm:t>
    </dgm:pt>
  </dgm:ptLst>
  <dgm:cxnLst>
    <dgm:cxn modelId="{D9B7904C-0935-4014-B22D-5EF71CC0BA69}" srcId="{EF46A52E-E313-4179-931E-A8D1FF96F0A4}" destId="{52D964AE-01EC-4B83-8CCE-DC8E846E6A8D}" srcOrd="2" destOrd="0" parTransId="{5F2DA893-409F-46C6-A8F5-8D222BC52639}" sibTransId="{DD71D108-2ED6-4D69-B274-9C396B941A8B}"/>
    <dgm:cxn modelId="{D6B8AB2A-5C2E-41F8-91DF-310A4EF1E5D1}" srcId="{EF46A52E-E313-4179-931E-A8D1FF96F0A4}" destId="{496250E4-77A3-4470-8DC2-5A9BE9DBEDA4}" srcOrd="5" destOrd="0" parTransId="{3ACDEE09-B104-41A4-B2D8-B9DB42E5F780}" sibTransId="{897AC72E-09B6-4A26-B21F-63FCCFE69C5F}"/>
    <dgm:cxn modelId="{F0A131A0-EDE7-4DDA-B7DE-28197D548977}" srcId="{EF46A52E-E313-4179-931E-A8D1FF96F0A4}" destId="{CF411108-435E-4BFC-A647-3EE8790E854A}" srcOrd="1" destOrd="0" parTransId="{C78B2E3F-3EC1-4718-8BDE-BE73AC30CFA8}" sibTransId="{494ADE72-A032-494B-AB90-28ECCB41576D}"/>
    <dgm:cxn modelId="{DC5CC45A-641B-4237-B3AF-82087F55DAC4}" srcId="{EF46A52E-E313-4179-931E-A8D1FF96F0A4}" destId="{0736A062-B6BE-4BE0-831D-8A5F05773717}" srcOrd="0" destOrd="0" parTransId="{DFAF1D72-29C0-4540-AD73-27A945DB7EDE}" sibTransId="{A3515235-88DF-4F33-869D-C2B62A7DE5A5}"/>
    <dgm:cxn modelId="{AFAE9AA5-E9AF-4120-83EF-C92EE51FA60B}" type="presOf" srcId="{496250E4-77A3-4470-8DC2-5A9BE9DBEDA4}" destId="{EEAB9D55-AE34-4A5D-80FB-E0F50133B2F1}" srcOrd="0" destOrd="0" presId="urn:microsoft.com/office/officeart/2005/8/layout/vList5"/>
    <dgm:cxn modelId="{5BF1825D-271B-4A3E-A40B-D4D5B5201CA5}" srcId="{EF46A52E-E313-4179-931E-A8D1FF96F0A4}" destId="{D7334763-AFE7-4B06-940C-4FBFF80DE9BA}" srcOrd="4" destOrd="0" parTransId="{AA97F230-9582-4B36-BC6E-8DCA7C7975A5}" sibTransId="{27C02FB1-3A59-47F6-99B3-285F28F67302}"/>
    <dgm:cxn modelId="{780819A4-1D8D-4C56-86B0-9D536F75C96F}" type="presOf" srcId="{D7334763-AFE7-4B06-940C-4FBFF80DE9BA}" destId="{447D4DD0-2ECE-45C4-B86F-08F4805341B9}" srcOrd="0" destOrd="0" presId="urn:microsoft.com/office/officeart/2005/8/layout/vList5"/>
    <dgm:cxn modelId="{5313ACEF-39BF-46E4-BCDB-D191127F7D36}" type="presOf" srcId="{CF411108-435E-4BFC-A647-3EE8790E854A}" destId="{36BECBA4-D95A-466E-9ECC-1C473C5C996B}" srcOrd="0" destOrd="0" presId="urn:microsoft.com/office/officeart/2005/8/layout/vList5"/>
    <dgm:cxn modelId="{9AC7D2C7-A064-445D-94C6-7862B5FED51F}" type="presOf" srcId="{27050BD1-E16F-4C15-96AC-247FBA100B44}" destId="{A594A57A-A40A-4555-8F36-6205B9999CC3}" srcOrd="0" destOrd="0" presId="urn:microsoft.com/office/officeart/2005/8/layout/vList5"/>
    <dgm:cxn modelId="{D16F9B8E-7413-47F6-A2C5-47E6CE157988}" type="presOf" srcId="{52D964AE-01EC-4B83-8CCE-DC8E846E6A8D}" destId="{D72E02DC-2B43-49F3-BAC0-0A7D6D4346DD}" srcOrd="0" destOrd="0" presId="urn:microsoft.com/office/officeart/2005/8/layout/vList5"/>
    <dgm:cxn modelId="{69E94E8A-28E0-4A45-BA05-C78622051A88}" type="presOf" srcId="{0736A062-B6BE-4BE0-831D-8A5F05773717}" destId="{BF3BC7E4-AA5F-40DB-B45F-88200EA28AD8}" srcOrd="0" destOrd="0" presId="urn:microsoft.com/office/officeart/2005/8/layout/vList5"/>
    <dgm:cxn modelId="{B05BF1D8-3028-4C7D-9539-C5F89EF3D6DD}" srcId="{EF46A52E-E313-4179-931E-A8D1FF96F0A4}" destId="{27050BD1-E16F-4C15-96AC-247FBA100B44}" srcOrd="3" destOrd="0" parTransId="{7D4CEAE2-1D67-4D66-A817-E16AECD2E971}" sibTransId="{25BB915A-89A6-4BE9-A964-9B2D12A45978}"/>
    <dgm:cxn modelId="{FBF51A75-D686-4C1D-B5C2-72507759C296}" type="presOf" srcId="{EF46A52E-E313-4179-931E-A8D1FF96F0A4}" destId="{D5F2E3E6-5CF8-49E9-BA72-31BFC26F5150}" srcOrd="0" destOrd="0" presId="urn:microsoft.com/office/officeart/2005/8/layout/vList5"/>
    <dgm:cxn modelId="{1CC56BFA-4293-47F4-BCCB-8B3260C0AC49}" type="presParOf" srcId="{D5F2E3E6-5CF8-49E9-BA72-31BFC26F5150}" destId="{FFCCEB23-D22A-4F3D-9B37-45650225CDEF}" srcOrd="0" destOrd="0" presId="urn:microsoft.com/office/officeart/2005/8/layout/vList5"/>
    <dgm:cxn modelId="{77888555-4A1B-42BB-A2FF-73FD13F8DC6B}" type="presParOf" srcId="{FFCCEB23-D22A-4F3D-9B37-45650225CDEF}" destId="{BF3BC7E4-AA5F-40DB-B45F-88200EA28AD8}" srcOrd="0" destOrd="0" presId="urn:microsoft.com/office/officeart/2005/8/layout/vList5"/>
    <dgm:cxn modelId="{706DC6B3-69C8-4EF2-9044-8E97CC95C560}" type="presParOf" srcId="{D5F2E3E6-5CF8-49E9-BA72-31BFC26F5150}" destId="{264F5F27-BC3D-45CE-ABC9-4694E5AA36A3}" srcOrd="1" destOrd="0" presId="urn:microsoft.com/office/officeart/2005/8/layout/vList5"/>
    <dgm:cxn modelId="{BA332F3E-A579-49BA-8BFA-4DF1BA5F36C6}" type="presParOf" srcId="{D5F2E3E6-5CF8-49E9-BA72-31BFC26F5150}" destId="{618BFEBD-A666-4AEC-A9BE-BDEA72C90517}" srcOrd="2" destOrd="0" presId="urn:microsoft.com/office/officeart/2005/8/layout/vList5"/>
    <dgm:cxn modelId="{2180C203-F391-4B04-80D1-B43C010F66CD}" type="presParOf" srcId="{618BFEBD-A666-4AEC-A9BE-BDEA72C90517}" destId="{36BECBA4-D95A-466E-9ECC-1C473C5C996B}" srcOrd="0" destOrd="0" presId="urn:microsoft.com/office/officeart/2005/8/layout/vList5"/>
    <dgm:cxn modelId="{CA78FAA5-E932-4EF6-B0D8-7B74EDB2673A}" type="presParOf" srcId="{D5F2E3E6-5CF8-49E9-BA72-31BFC26F5150}" destId="{CB5ECB57-8234-4D42-99FB-60C55C8887E7}" srcOrd="3" destOrd="0" presId="urn:microsoft.com/office/officeart/2005/8/layout/vList5"/>
    <dgm:cxn modelId="{A8A03EE1-7044-4E63-B482-E50DBDDEEA01}" type="presParOf" srcId="{D5F2E3E6-5CF8-49E9-BA72-31BFC26F5150}" destId="{0217C62F-33FE-49A2-AC70-1F33A2B4EC5E}" srcOrd="4" destOrd="0" presId="urn:microsoft.com/office/officeart/2005/8/layout/vList5"/>
    <dgm:cxn modelId="{2D81BA9D-CA32-4B45-BB9D-6E4DEE55992F}" type="presParOf" srcId="{0217C62F-33FE-49A2-AC70-1F33A2B4EC5E}" destId="{D72E02DC-2B43-49F3-BAC0-0A7D6D4346DD}" srcOrd="0" destOrd="0" presId="urn:microsoft.com/office/officeart/2005/8/layout/vList5"/>
    <dgm:cxn modelId="{B7FFCC32-8148-499A-B35F-9531F27C7765}" type="presParOf" srcId="{D5F2E3E6-5CF8-49E9-BA72-31BFC26F5150}" destId="{C95E0ED3-C028-4B8F-AB2F-5FEE94C7877A}" srcOrd="5" destOrd="0" presId="urn:microsoft.com/office/officeart/2005/8/layout/vList5"/>
    <dgm:cxn modelId="{4DC343F0-D4F8-4C91-9BE1-C7374AB9F1DD}" type="presParOf" srcId="{D5F2E3E6-5CF8-49E9-BA72-31BFC26F5150}" destId="{F596C715-61F4-4C67-AC77-D4F341D186AD}" srcOrd="6" destOrd="0" presId="urn:microsoft.com/office/officeart/2005/8/layout/vList5"/>
    <dgm:cxn modelId="{2C78136A-AEF6-4D70-B3FB-7534B7DBD9C7}" type="presParOf" srcId="{F596C715-61F4-4C67-AC77-D4F341D186AD}" destId="{A594A57A-A40A-4555-8F36-6205B9999CC3}" srcOrd="0" destOrd="0" presId="urn:microsoft.com/office/officeart/2005/8/layout/vList5"/>
    <dgm:cxn modelId="{D4CE6485-DEDA-40F6-ACFA-BF32C77A3E57}" type="presParOf" srcId="{D5F2E3E6-5CF8-49E9-BA72-31BFC26F5150}" destId="{9CA6F93D-9160-466C-BA5B-2B7D9AEDDD6E}" srcOrd="7" destOrd="0" presId="urn:microsoft.com/office/officeart/2005/8/layout/vList5"/>
    <dgm:cxn modelId="{5AF819EC-936D-4061-977C-41DA3293BE39}" type="presParOf" srcId="{D5F2E3E6-5CF8-49E9-BA72-31BFC26F5150}" destId="{47A883B7-59AF-452C-B58E-BB3A730765FA}" srcOrd="8" destOrd="0" presId="urn:microsoft.com/office/officeart/2005/8/layout/vList5"/>
    <dgm:cxn modelId="{4DDA21B6-3A7E-450A-98D0-4741AB1D8C37}" type="presParOf" srcId="{47A883B7-59AF-452C-B58E-BB3A730765FA}" destId="{447D4DD0-2ECE-45C4-B86F-08F4805341B9}" srcOrd="0" destOrd="0" presId="urn:microsoft.com/office/officeart/2005/8/layout/vList5"/>
    <dgm:cxn modelId="{2668905C-F756-4B98-905C-AEAC1176A9CE}" type="presParOf" srcId="{D5F2E3E6-5CF8-49E9-BA72-31BFC26F5150}" destId="{64847E91-8DCA-4699-955B-7A37C2A8F19A}" srcOrd="9" destOrd="0" presId="urn:microsoft.com/office/officeart/2005/8/layout/vList5"/>
    <dgm:cxn modelId="{B60A5695-DD26-4CC0-91AC-BF05D4B2F802}" type="presParOf" srcId="{D5F2E3E6-5CF8-49E9-BA72-31BFC26F5150}" destId="{38C6C1A0-EA65-45C3-8A6D-DDFA8AF710BF}" srcOrd="10" destOrd="0" presId="urn:microsoft.com/office/officeart/2005/8/layout/vList5"/>
    <dgm:cxn modelId="{D9952F0D-13AE-4D85-86A0-BF2B3A6D1E47}" type="presParOf" srcId="{38C6C1A0-EA65-45C3-8A6D-DDFA8AF710BF}" destId="{EEAB9D55-AE34-4A5D-80FB-E0F50133B2F1}" srcOrd="0"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EF46A52E-E313-4179-931E-A8D1FF96F0A4}"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custT="1">
        <dgm:style>
          <a:lnRef idx="3">
            <a:schemeClr val="lt1"/>
          </a:lnRef>
          <a:fillRef idx="1">
            <a:schemeClr val="accent2"/>
          </a:fillRef>
          <a:effectRef idx="1">
            <a:schemeClr val="accent2"/>
          </a:effectRef>
          <a:fontRef idx="minor">
            <a:schemeClr val="lt1"/>
          </a:fontRef>
        </dgm:style>
      </dgm:prSet>
      <dgm:spPr/>
      <dgm:t>
        <a:bodyPr/>
        <a:lstStyle/>
        <a:p>
          <a:r>
            <a:rPr lang="fr-FR" sz="2700" dirty="0" smtClean="0"/>
            <a:t>Saisir</a:t>
          </a:r>
          <a:endParaRPr lang="fr-FR" sz="2700"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pPr/>
      <dgm:t>
        <a:bodyPr/>
        <a:lstStyle/>
        <a:p>
          <a:endParaRPr lang="fr-FR"/>
        </a:p>
      </dgm:t>
    </dgm:pt>
    <dgm:pt modelId="{52D964AE-01EC-4B83-8CCE-DC8E846E6A8D}">
      <dgm:prSet phldrT="[Text]" custT="1"/>
      <dgm:spPr/>
      <dgm:t>
        <a:bodyPr/>
        <a:lstStyle/>
        <a:p>
          <a:r>
            <a:rPr lang="fr-FR" sz="2700" dirty="0" smtClean="0"/>
            <a:t>Collecter</a:t>
          </a:r>
          <a:endParaRPr lang="fr-FR" sz="2700"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pPr/>
      <dgm:t>
        <a:bodyPr/>
        <a:lstStyle/>
        <a:p>
          <a:endParaRPr lang="fr-FR"/>
        </a:p>
      </dgm:t>
    </dgm:pt>
    <dgm:pt modelId="{27050BD1-E16F-4C15-96AC-247FBA100B44}">
      <dgm:prSet phldrT="[Text]" custT="1"/>
      <dgm:spPr/>
      <dgm:t>
        <a:bodyPr/>
        <a:lstStyle/>
        <a:p>
          <a:r>
            <a:rPr lang="fr-FR" sz="2700" dirty="0" smtClean="0"/>
            <a:t>Analyser</a:t>
          </a:r>
          <a:endParaRPr lang="fr-FR" sz="2700"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pPr/>
      <dgm:t>
        <a:bodyPr/>
        <a:lstStyle/>
        <a:p>
          <a:endParaRPr lang="fr-FR"/>
        </a:p>
      </dgm:t>
    </dgm:pt>
    <dgm:pt modelId="{D7334763-AFE7-4B06-940C-4FBFF80DE9BA}">
      <dgm:prSet phldrT="[Text]" custT="1"/>
      <dgm:spPr/>
      <dgm:t>
        <a:bodyPr/>
        <a:lstStyle/>
        <a:p>
          <a:r>
            <a:rPr lang="fr-FR" sz="2700" dirty="0" smtClean="0"/>
            <a:t>Conserver</a:t>
          </a:r>
          <a:endParaRPr lang="fr-FR" sz="2700"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pPr/>
      <dgm:t>
        <a:bodyPr/>
        <a:lstStyle/>
        <a:p>
          <a:endParaRPr lang="fr-FR"/>
        </a:p>
      </dgm:t>
    </dgm:pt>
    <dgm:pt modelId="{496250E4-77A3-4470-8DC2-5A9BE9DBEDA4}">
      <dgm:prSet phldrT="[Text]" custT="1"/>
      <dgm:spPr/>
      <dgm:t>
        <a:bodyPr/>
        <a:lstStyle/>
        <a:p>
          <a:r>
            <a:rPr lang="fr-FR" sz="2700" dirty="0" smtClean="0"/>
            <a:t>Démontrer</a:t>
          </a:r>
          <a:endParaRPr lang="fr-FR" sz="2700" dirty="0"/>
        </a:p>
      </dgm:t>
    </dgm:pt>
    <dgm:pt modelId="{3ACDEE09-B104-41A4-B2D8-B9DB42E5F780}" type="parTrans" cxnId="{D6B8AB2A-5C2E-41F8-91DF-310A4EF1E5D1}">
      <dgm:prSet/>
      <dgm:spPr/>
      <dgm:t>
        <a:bodyPr/>
        <a:lstStyle/>
        <a:p>
          <a:endParaRPr lang="fr-FR"/>
        </a:p>
      </dgm:t>
    </dgm:pt>
    <dgm:pt modelId="{897AC72E-09B6-4A26-B21F-63FCCFE69C5F}" type="sibTrans" cxnId="{D6B8AB2A-5C2E-41F8-91DF-310A4EF1E5D1}">
      <dgm:prSet/>
      <dgm:spPr/>
      <dgm:t>
        <a:bodyPr/>
        <a:lstStyle/>
        <a:p>
          <a:endParaRPr lang="fr-FR"/>
        </a:p>
      </dgm:t>
    </dgm:pt>
    <dgm:pt modelId="{815D1C6A-78EE-4D17-94A0-E8ED342FBDC6}">
      <dgm:prSet phldrT="[Text]" custT="1"/>
      <dgm:spPr>
        <a:solidFill>
          <a:schemeClr val="tx1">
            <a:lumMod val="65000"/>
            <a:lumOff val="35000"/>
          </a:schemeClr>
        </a:solidFill>
      </dgm:spPr>
      <dgm:t>
        <a:bodyPr/>
        <a:lstStyle/>
        <a:p>
          <a:r>
            <a:rPr lang="fr-FR" sz="2700" dirty="0" smtClean="0"/>
            <a:t>Rechercher</a:t>
          </a:r>
          <a:endParaRPr lang="fr-FR" sz="2700" dirty="0"/>
        </a:p>
      </dgm:t>
    </dgm:pt>
    <dgm:pt modelId="{943F3433-15C8-47BB-AA3D-AE334D59041B}" type="parTrans" cxnId="{9D17436F-D20F-4EDE-8177-8E9A0740092F}">
      <dgm:prSet/>
      <dgm:spPr/>
      <dgm:t>
        <a:bodyPr/>
        <a:lstStyle/>
        <a:p>
          <a:endParaRPr lang="fr-FR"/>
        </a:p>
      </dgm:t>
    </dgm:pt>
    <dgm:pt modelId="{BD235152-0C0E-4338-9CF3-260E5979CAE4}" type="sibTrans" cxnId="{9D17436F-D20F-4EDE-8177-8E9A0740092F}">
      <dgm:prSet/>
      <dgm:spPr/>
      <dgm:t>
        <a:bodyPr/>
        <a:lstStyle/>
        <a:p>
          <a:endParaRPr lang="fr-FR"/>
        </a:p>
      </dgm:t>
    </dgm:pt>
    <dgm:pt modelId="{D5F2E3E6-5CF8-49E9-BA72-31BFC26F5150}" type="pres">
      <dgm:prSet presAssocID="{EF46A52E-E313-4179-931E-A8D1FF96F0A4}" presName="Name0" presStyleCnt="0">
        <dgm:presLayoutVars>
          <dgm:dir/>
          <dgm:animLvl val="lvl"/>
          <dgm:resizeHandles val="exact"/>
        </dgm:presLayoutVars>
      </dgm:prSet>
      <dgm:spPr/>
      <dgm:t>
        <a:bodyPr/>
        <a:lstStyle/>
        <a:p>
          <a:endParaRPr lang="fr-FR"/>
        </a:p>
      </dgm:t>
    </dgm:pt>
    <dgm:pt modelId="{FFCCEB23-D22A-4F3D-9B37-45650225CDEF}" type="pres">
      <dgm:prSet presAssocID="{0736A062-B6BE-4BE0-831D-8A5F05773717}" presName="linNode" presStyleCnt="0"/>
      <dgm:spPr/>
    </dgm:pt>
    <dgm:pt modelId="{BF3BC7E4-AA5F-40DB-B45F-88200EA28AD8}" type="pres">
      <dgm:prSet presAssocID="{0736A062-B6BE-4BE0-831D-8A5F05773717}" presName="parentText" presStyleLbl="node1" presStyleIdx="0" presStyleCnt="6" custScaleX="190972" custScaleY="12127">
        <dgm:presLayoutVars>
          <dgm:chMax val="1"/>
          <dgm:bulletEnabled val="1"/>
        </dgm:presLayoutVars>
      </dgm:prSet>
      <dgm:spPr/>
      <dgm:t>
        <a:bodyPr/>
        <a:lstStyle/>
        <a:p>
          <a:endParaRPr lang="fr-FR"/>
        </a:p>
      </dgm:t>
    </dgm:pt>
    <dgm:pt modelId="{264F5F27-BC3D-45CE-ABC9-4694E5AA36A3}" type="pres">
      <dgm:prSet presAssocID="{A3515235-88DF-4F33-869D-C2B62A7DE5A5}" presName="sp" presStyleCnt="0"/>
      <dgm:spPr/>
    </dgm:pt>
    <dgm:pt modelId="{E5784526-F517-4FF4-B7CC-4B22E3F36CD8}" type="pres">
      <dgm:prSet presAssocID="{815D1C6A-78EE-4D17-94A0-E8ED342FBDC6}" presName="linNode" presStyleCnt="0"/>
      <dgm:spPr/>
    </dgm:pt>
    <dgm:pt modelId="{568799F0-B563-4DAD-A97B-9B0902526A30}" type="pres">
      <dgm:prSet presAssocID="{815D1C6A-78EE-4D17-94A0-E8ED342FBDC6}" presName="parentText" presStyleLbl="node1" presStyleIdx="1" presStyleCnt="6" custScaleX="190972" custScaleY="12127">
        <dgm:presLayoutVars>
          <dgm:chMax val="1"/>
          <dgm:bulletEnabled val="1"/>
        </dgm:presLayoutVars>
      </dgm:prSet>
      <dgm:spPr/>
      <dgm:t>
        <a:bodyPr/>
        <a:lstStyle/>
        <a:p>
          <a:endParaRPr lang="fr-FR"/>
        </a:p>
      </dgm:t>
    </dgm:pt>
    <dgm:pt modelId="{F1C791EC-A564-4191-BF08-6699BB1DF937}" type="pres">
      <dgm:prSet presAssocID="{BD235152-0C0E-4338-9CF3-260E5979CAE4}" presName="sp" presStyleCnt="0"/>
      <dgm:spPr/>
    </dgm:pt>
    <dgm:pt modelId="{0217C62F-33FE-49A2-AC70-1F33A2B4EC5E}" type="pres">
      <dgm:prSet presAssocID="{52D964AE-01EC-4B83-8CCE-DC8E846E6A8D}" presName="linNode" presStyleCnt="0"/>
      <dgm:spPr/>
    </dgm:pt>
    <dgm:pt modelId="{D72E02DC-2B43-49F3-BAC0-0A7D6D4346DD}" type="pres">
      <dgm:prSet presAssocID="{52D964AE-01EC-4B83-8CCE-DC8E846E6A8D}" presName="parentText" presStyleLbl="node1" presStyleIdx="2" presStyleCnt="6" custScaleX="190972" custScaleY="12127">
        <dgm:presLayoutVars>
          <dgm:chMax val="1"/>
          <dgm:bulletEnabled val="1"/>
        </dgm:presLayoutVars>
      </dgm:prSet>
      <dgm:spPr/>
      <dgm:t>
        <a:bodyPr/>
        <a:lstStyle/>
        <a:p>
          <a:endParaRPr lang="fr-FR"/>
        </a:p>
      </dgm:t>
    </dgm:pt>
    <dgm:pt modelId="{C95E0ED3-C028-4B8F-AB2F-5FEE94C7877A}" type="pres">
      <dgm:prSet presAssocID="{DD71D108-2ED6-4D69-B274-9C396B941A8B}" presName="sp" presStyleCnt="0"/>
      <dgm:spPr/>
    </dgm:pt>
    <dgm:pt modelId="{F596C715-61F4-4C67-AC77-D4F341D186AD}" type="pres">
      <dgm:prSet presAssocID="{27050BD1-E16F-4C15-96AC-247FBA100B44}" presName="linNode" presStyleCnt="0"/>
      <dgm:spPr/>
    </dgm:pt>
    <dgm:pt modelId="{A594A57A-A40A-4555-8F36-6205B9999CC3}" type="pres">
      <dgm:prSet presAssocID="{27050BD1-E16F-4C15-96AC-247FBA100B44}" presName="parentText" presStyleLbl="node1" presStyleIdx="3" presStyleCnt="6" custScaleX="190972" custScaleY="12127">
        <dgm:presLayoutVars>
          <dgm:chMax val="1"/>
          <dgm:bulletEnabled val="1"/>
        </dgm:presLayoutVars>
      </dgm:prSet>
      <dgm:spPr/>
      <dgm:t>
        <a:bodyPr/>
        <a:lstStyle/>
        <a:p>
          <a:endParaRPr lang="fr-FR"/>
        </a:p>
      </dgm:t>
    </dgm:pt>
    <dgm:pt modelId="{9CA6F93D-9160-466C-BA5B-2B7D9AEDDD6E}" type="pres">
      <dgm:prSet presAssocID="{25BB915A-89A6-4BE9-A964-9B2D12A45978}" presName="sp" presStyleCnt="0"/>
      <dgm:spPr/>
    </dgm:pt>
    <dgm:pt modelId="{47A883B7-59AF-452C-B58E-BB3A730765FA}" type="pres">
      <dgm:prSet presAssocID="{D7334763-AFE7-4B06-940C-4FBFF80DE9BA}" presName="linNode" presStyleCnt="0"/>
      <dgm:spPr/>
    </dgm:pt>
    <dgm:pt modelId="{447D4DD0-2ECE-45C4-B86F-08F4805341B9}" type="pres">
      <dgm:prSet presAssocID="{D7334763-AFE7-4B06-940C-4FBFF80DE9BA}" presName="parentText" presStyleLbl="node1" presStyleIdx="4" presStyleCnt="6" custScaleX="190972" custScaleY="12127">
        <dgm:presLayoutVars>
          <dgm:chMax val="1"/>
          <dgm:bulletEnabled val="1"/>
        </dgm:presLayoutVars>
      </dgm:prSet>
      <dgm:spPr/>
      <dgm:t>
        <a:bodyPr/>
        <a:lstStyle/>
        <a:p>
          <a:endParaRPr lang="fr-FR"/>
        </a:p>
      </dgm:t>
    </dgm:pt>
    <dgm:pt modelId="{64847E91-8DCA-4699-955B-7A37C2A8F19A}" type="pres">
      <dgm:prSet presAssocID="{27C02FB1-3A59-47F6-99B3-285F28F67302}" presName="sp" presStyleCnt="0"/>
      <dgm:spPr/>
    </dgm:pt>
    <dgm:pt modelId="{38C6C1A0-EA65-45C3-8A6D-DDFA8AF710BF}" type="pres">
      <dgm:prSet presAssocID="{496250E4-77A3-4470-8DC2-5A9BE9DBEDA4}" presName="linNode" presStyleCnt="0"/>
      <dgm:spPr/>
    </dgm:pt>
    <dgm:pt modelId="{EEAB9D55-AE34-4A5D-80FB-E0F50133B2F1}" type="pres">
      <dgm:prSet presAssocID="{496250E4-77A3-4470-8DC2-5A9BE9DBEDA4}" presName="parentText" presStyleLbl="node1" presStyleIdx="5" presStyleCnt="6" custScaleX="190972" custScaleY="12127">
        <dgm:presLayoutVars>
          <dgm:chMax val="1"/>
          <dgm:bulletEnabled val="1"/>
        </dgm:presLayoutVars>
      </dgm:prSet>
      <dgm:spPr/>
      <dgm:t>
        <a:bodyPr/>
        <a:lstStyle/>
        <a:p>
          <a:endParaRPr lang="fr-FR"/>
        </a:p>
      </dgm:t>
    </dgm:pt>
  </dgm:ptLst>
  <dgm:cxnLst>
    <dgm:cxn modelId="{D9B7904C-0935-4014-B22D-5EF71CC0BA69}" srcId="{EF46A52E-E313-4179-931E-A8D1FF96F0A4}" destId="{52D964AE-01EC-4B83-8CCE-DC8E846E6A8D}" srcOrd="2" destOrd="0" parTransId="{5F2DA893-409F-46C6-A8F5-8D222BC52639}" sibTransId="{DD71D108-2ED6-4D69-B274-9C396B941A8B}"/>
    <dgm:cxn modelId="{3AAFADDB-45AE-4249-8FF2-DFD9F6666A10}" type="presOf" srcId="{EF46A52E-E313-4179-931E-A8D1FF96F0A4}" destId="{D5F2E3E6-5CF8-49E9-BA72-31BFC26F5150}" srcOrd="0" destOrd="0" presId="urn:microsoft.com/office/officeart/2005/8/layout/vList5"/>
    <dgm:cxn modelId="{D6B8AB2A-5C2E-41F8-91DF-310A4EF1E5D1}" srcId="{EF46A52E-E313-4179-931E-A8D1FF96F0A4}" destId="{496250E4-77A3-4470-8DC2-5A9BE9DBEDA4}" srcOrd="5" destOrd="0" parTransId="{3ACDEE09-B104-41A4-B2D8-B9DB42E5F780}" sibTransId="{897AC72E-09B6-4A26-B21F-63FCCFE69C5F}"/>
    <dgm:cxn modelId="{DC5CC45A-641B-4237-B3AF-82087F55DAC4}" srcId="{EF46A52E-E313-4179-931E-A8D1FF96F0A4}" destId="{0736A062-B6BE-4BE0-831D-8A5F05773717}" srcOrd="0" destOrd="0" parTransId="{DFAF1D72-29C0-4540-AD73-27A945DB7EDE}" sibTransId="{A3515235-88DF-4F33-869D-C2B62A7DE5A5}"/>
    <dgm:cxn modelId="{BDDE7C21-A1FE-4064-A08D-07F8C30A7E48}" type="presOf" srcId="{815D1C6A-78EE-4D17-94A0-E8ED342FBDC6}" destId="{568799F0-B563-4DAD-A97B-9B0902526A30}" srcOrd="0" destOrd="0" presId="urn:microsoft.com/office/officeart/2005/8/layout/vList5"/>
    <dgm:cxn modelId="{5BF1825D-271B-4A3E-A40B-D4D5B5201CA5}" srcId="{EF46A52E-E313-4179-931E-A8D1FF96F0A4}" destId="{D7334763-AFE7-4B06-940C-4FBFF80DE9BA}" srcOrd="4" destOrd="0" parTransId="{AA97F230-9582-4B36-BC6E-8DCA7C7975A5}" sibTransId="{27C02FB1-3A59-47F6-99B3-285F28F67302}"/>
    <dgm:cxn modelId="{1E4D9F53-3281-4CDD-A970-50E05A045FE7}" type="presOf" srcId="{496250E4-77A3-4470-8DC2-5A9BE9DBEDA4}" destId="{EEAB9D55-AE34-4A5D-80FB-E0F50133B2F1}" srcOrd="0" destOrd="0" presId="urn:microsoft.com/office/officeart/2005/8/layout/vList5"/>
    <dgm:cxn modelId="{9D17436F-D20F-4EDE-8177-8E9A0740092F}" srcId="{EF46A52E-E313-4179-931E-A8D1FF96F0A4}" destId="{815D1C6A-78EE-4D17-94A0-E8ED342FBDC6}" srcOrd="1" destOrd="0" parTransId="{943F3433-15C8-47BB-AA3D-AE334D59041B}" sibTransId="{BD235152-0C0E-4338-9CF3-260E5979CAE4}"/>
    <dgm:cxn modelId="{FC812B03-9BF2-485C-84D3-1790E146707B}" type="presOf" srcId="{D7334763-AFE7-4B06-940C-4FBFF80DE9BA}" destId="{447D4DD0-2ECE-45C4-B86F-08F4805341B9}" srcOrd="0" destOrd="0" presId="urn:microsoft.com/office/officeart/2005/8/layout/vList5"/>
    <dgm:cxn modelId="{2A03B170-A3E9-4E99-9EDC-DD11A30C5401}" type="presOf" srcId="{0736A062-B6BE-4BE0-831D-8A5F05773717}" destId="{BF3BC7E4-AA5F-40DB-B45F-88200EA28AD8}" srcOrd="0" destOrd="0" presId="urn:microsoft.com/office/officeart/2005/8/layout/vList5"/>
    <dgm:cxn modelId="{CBD66D24-02DC-4E85-A14C-13B0D665D92D}" type="presOf" srcId="{52D964AE-01EC-4B83-8CCE-DC8E846E6A8D}" destId="{D72E02DC-2B43-49F3-BAC0-0A7D6D4346DD}" srcOrd="0" destOrd="0" presId="urn:microsoft.com/office/officeart/2005/8/layout/vList5"/>
    <dgm:cxn modelId="{B05BF1D8-3028-4C7D-9539-C5F89EF3D6DD}" srcId="{EF46A52E-E313-4179-931E-A8D1FF96F0A4}" destId="{27050BD1-E16F-4C15-96AC-247FBA100B44}" srcOrd="3" destOrd="0" parTransId="{7D4CEAE2-1D67-4D66-A817-E16AECD2E971}" sibTransId="{25BB915A-89A6-4BE9-A964-9B2D12A45978}"/>
    <dgm:cxn modelId="{D5582580-670F-43A9-8495-4ABA45516067}" type="presOf" srcId="{27050BD1-E16F-4C15-96AC-247FBA100B44}" destId="{A594A57A-A40A-4555-8F36-6205B9999CC3}" srcOrd="0" destOrd="0" presId="urn:microsoft.com/office/officeart/2005/8/layout/vList5"/>
    <dgm:cxn modelId="{1B58E730-CCE2-40D4-B4F0-938C87319DC3}" type="presParOf" srcId="{D5F2E3E6-5CF8-49E9-BA72-31BFC26F5150}" destId="{FFCCEB23-D22A-4F3D-9B37-45650225CDEF}" srcOrd="0" destOrd="0" presId="urn:microsoft.com/office/officeart/2005/8/layout/vList5"/>
    <dgm:cxn modelId="{E1B0F106-239B-4460-A0A1-B11083559366}" type="presParOf" srcId="{FFCCEB23-D22A-4F3D-9B37-45650225CDEF}" destId="{BF3BC7E4-AA5F-40DB-B45F-88200EA28AD8}" srcOrd="0" destOrd="0" presId="urn:microsoft.com/office/officeart/2005/8/layout/vList5"/>
    <dgm:cxn modelId="{19D3B769-0A63-47CB-8F69-3A4D473F3C8E}" type="presParOf" srcId="{D5F2E3E6-5CF8-49E9-BA72-31BFC26F5150}" destId="{264F5F27-BC3D-45CE-ABC9-4694E5AA36A3}" srcOrd="1" destOrd="0" presId="urn:microsoft.com/office/officeart/2005/8/layout/vList5"/>
    <dgm:cxn modelId="{F946FB11-A51F-428D-9DCE-0EA2218E8FEF}" type="presParOf" srcId="{D5F2E3E6-5CF8-49E9-BA72-31BFC26F5150}" destId="{E5784526-F517-4FF4-B7CC-4B22E3F36CD8}" srcOrd="2" destOrd="0" presId="urn:microsoft.com/office/officeart/2005/8/layout/vList5"/>
    <dgm:cxn modelId="{BA17A4A6-C276-4176-A6E3-0A17D2875F41}" type="presParOf" srcId="{E5784526-F517-4FF4-B7CC-4B22E3F36CD8}" destId="{568799F0-B563-4DAD-A97B-9B0902526A30}" srcOrd="0" destOrd="0" presId="urn:microsoft.com/office/officeart/2005/8/layout/vList5"/>
    <dgm:cxn modelId="{FB441220-E770-421C-8B3A-D9D654BEA11D}" type="presParOf" srcId="{D5F2E3E6-5CF8-49E9-BA72-31BFC26F5150}" destId="{F1C791EC-A564-4191-BF08-6699BB1DF937}" srcOrd="3" destOrd="0" presId="urn:microsoft.com/office/officeart/2005/8/layout/vList5"/>
    <dgm:cxn modelId="{8F288B16-367F-46CF-B767-318352EE40E8}" type="presParOf" srcId="{D5F2E3E6-5CF8-49E9-BA72-31BFC26F5150}" destId="{0217C62F-33FE-49A2-AC70-1F33A2B4EC5E}" srcOrd="4" destOrd="0" presId="urn:microsoft.com/office/officeart/2005/8/layout/vList5"/>
    <dgm:cxn modelId="{400A1F1F-5ECE-4512-BA39-CBCA8F954F12}" type="presParOf" srcId="{0217C62F-33FE-49A2-AC70-1F33A2B4EC5E}" destId="{D72E02DC-2B43-49F3-BAC0-0A7D6D4346DD}" srcOrd="0" destOrd="0" presId="urn:microsoft.com/office/officeart/2005/8/layout/vList5"/>
    <dgm:cxn modelId="{383CECB9-D9A6-46F2-9600-A1E969DEBD74}" type="presParOf" srcId="{D5F2E3E6-5CF8-49E9-BA72-31BFC26F5150}" destId="{C95E0ED3-C028-4B8F-AB2F-5FEE94C7877A}" srcOrd="5" destOrd="0" presId="urn:microsoft.com/office/officeart/2005/8/layout/vList5"/>
    <dgm:cxn modelId="{85E3A166-D5E7-4EFD-88F0-ED3617EC5013}" type="presParOf" srcId="{D5F2E3E6-5CF8-49E9-BA72-31BFC26F5150}" destId="{F596C715-61F4-4C67-AC77-D4F341D186AD}" srcOrd="6" destOrd="0" presId="urn:microsoft.com/office/officeart/2005/8/layout/vList5"/>
    <dgm:cxn modelId="{FEB99924-63CC-4110-B698-4A68241CCF0F}" type="presParOf" srcId="{F596C715-61F4-4C67-AC77-D4F341D186AD}" destId="{A594A57A-A40A-4555-8F36-6205B9999CC3}" srcOrd="0" destOrd="0" presId="urn:microsoft.com/office/officeart/2005/8/layout/vList5"/>
    <dgm:cxn modelId="{4FDB4B14-3D10-4179-9341-67D8F7C4D65C}" type="presParOf" srcId="{D5F2E3E6-5CF8-49E9-BA72-31BFC26F5150}" destId="{9CA6F93D-9160-466C-BA5B-2B7D9AEDDD6E}" srcOrd="7" destOrd="0" presId="urn:microsoft.com/office/officeart/2005/8/layout/vList5"/>
    <dgm:cxn modelId="{46F580CB-CF72-4181-97E8-3E8284050338}" type="presParOf" srcId="{D5F2E3E6-5CF8-49E9-BA72-31BFC26F5150}" destId="{47A883B7-59AF-452C-B58E-BB3A730765FA}" srcOrd="8" destOrd="0" presId="urn:microsoft.com/office/officeart/2005/8/layout/vList5"/>
    <dgm:cxn modelId="{5849ED5E-96D0-411A-96E1-FAC88D2EC524}" type="presParOf" srcId="{47A883B7-59AF-452C-B58E-BB3A730765FA}" destId="{447D4DD0-2ECE-45C4-B86F-08F4805341B9}" srcOrd="0" destOrd="0" presId="urn:microsoft.com/office/officeart/2005/8/layout/vList5"/>
    <dgm:cxn modelId="{44555241-D0B3-427B-859C-C961AAB2436E}" type="presParOf" srcId="{D5F2E3E6-5CF8-49E9-BA72-31BFC26F5150}" destId="{64847E91-8DCA-4699-955B-7A37C2A8F19A}" srcOrd="9" destOrd="0" presId="urn:microsoft.com/office/officeart/2005/8/layout/vList5"/>
    <dgm:cxn modelId="{3A98DEF8-29ED-482A-8228-18A5EB86517A}" type="presParOf" srcId="{D5F2E3E6-5CF8-49E9-BA72-31BFC26F5150}" destId="{38C6C1A0-EA65-45C3-8A6D-DDFA8AF710BF}" srcOrd="10" destOrd="0" presId="urn:microsoft.com/office/officeart/2005/8/layout/vList5"/>
    <dgm:cxn modelId="{4C1D1E12-98BF-4FD6-BEED-40BD014B9811}" type="presParOf" srcId="{38C6C1A0-EA65-45C3-8A6D-DDFA8AF710BF}" destId="{EEAB9D55-AE34-4A5D-80FB-E0F50133B2F1}" srcOrd="0"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EF46A52E-E313-4179-931E-A8D1FF96F0A4}"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fr-FR"/>
        </a:p>
      </dgm:t>
    </dgm:pt>
    <dgm:pt modelId="{0736A062-B6BE-4BE0-831D-8A5F05773717}">
      <dgm:prSet phldrT="[Text]" custT="1"/>
      <dgm:spPr/>
      <dgm:t>
        <a:bodyPr/>
        <a:lstStyle/>
        <a:p>
          <a:r>
            <a:rPr lang="fr-FR" sz="2700" dirty="0" smtClean="0"/>
            <a:t>Saisir</a:t>
          </a:r>
          <a:endParaRPr lang="fr-FR" sz="2700" dirty="0"/>
        </a:p>
      </dgm:t>
    </dgm:pt>
    <dgm:pt modelId="{DFAF1D72-29C0-4540-AD73-27A945DB7EDE}" type="parTrans" cxnId="{DC5CC45A-641B-4237-B3AF-82087F55DAC4}">
      <dgm:prSet/>
      <dgm:spPr/>
      <dgm:t>
        <a:bodyPr/>
        <a:lstStyle/>
        <a:p>
          <a:endParaRPr lang="fr-FR"/>
        </a:p>
      </dgm:t>
    </dgm:pt>
    <dgm:pt modelId="{A3515235-88DF-4F33-869D-C2B62A7DE5A5}" type="sibTrans" cxnId="{DC5CC45A-641B-4237-B3AF-82087F55DAC4}">
      <dgm:prSet/>
      <dgm:spPr/>
      <dgm:t>
        <a:bodyPr/>
        <a:lstStyle/>
        <a:p>
          <a:endParaRPr lang="fr-FR"/>
        </a:p>
      </dgm:t>
    </dgm:pt>
    <dgm:pt modelId="{52D964AE-01EC-4B83-8CCE-DC8E846E6A8D}">
      <dgm:prSet phldrT="[Text]" custT="1"/>
      <dgm:spPr>
        <a:solidFill>
          <a:schemeClr val="tx1">
            <a:lumMod val="65000"/>
            <a:lumOff val="35000"/>
          </a:schemeClr>
        </a:solidFill>
      </dgm:spPr>
      <dgm:t>
        <a:bodyPr/>
        <a:lstStyle/>
        <a:p>
          <a:r>
            <a:rPr lang="fr-FR" sz="2700" dirty="0" smtClean="0"/>
            <a:t>Collecter</a:t>
          </a:r>
          <a:endParaRPr lang="fr-FR" sz="2700" dirty="0"/>
        </a:p>
      </dgm:t>
    </dgm:pt>
    <dgm:pt modelId="{5F2DA893-409F-46C6-A8F5-8D222BC52639}" type="parTrans" cxnId="{D9B7904C-0935-4014-B22D-5EF71CC0BA69}">
      <dgm:prSet/>
      <dgm:spPr/>
      <dgm:t>
        <a:bodyPr/>
        <a:lstStyle/>
        <a:p>
          <a:endParaRPr lang="fr-FR"/>
        </a:p>
      </dgm:t>
    </dgm:pt>
    <dgm:pt modelId="{DD71D108-2ED6-4D69-B274-9C396B941A8B}" type="sibTrans" cxnId="{D9B7904C-0935-4014-B22D-5EF71CC0BA69}">
      <dgm:prSet/>
      <dgm:spPr/>
      <dgm:t>
        <a:bodyPr/>
        <a:lstStyle/>
        <a:p>
          <a:endParaRPr lang="fr-FR"/>
        </a:p>
      </dgm:t>
    </dgm:pt>
    <dgm:pt modelId="{27050BD1-E16F-4C15-96AC-247FBA100B44}">
      <dgm:prSet phldrT="[Text]" custT="1"/>
      <dgm:spPr/>
      <dgm:t>
        <a:bodyPr/>
        <a:lstStyle/>
        <a:p>
          <a:r>
            <a:rPr lang="fr-FR" sz="2700" dirty="0" smtClean="0"/>
            <a:t>Analyser</a:t>
          </a:r>
          <a:endParaRPr lang="fr-FR" sz="2700" dirty="0"/>
        </a:p>
      </dgm:t>
    </dgm:pt>
    <dgm:pt modelId="{7D4CEAE2-1D67-4D66-A817-E16AECD2E971}" type="parTrans" cxnId="{B05BF1D8-3028-4C7D-9539-C5F89EF3D6DD}">
      <dgm:prSet/>
      <dgm:spPr/>
      <dgm:t>
        <a:bodyPr/>
        <a:lstStyle/>
        <a:p>
          <a:endParaRPr lang="fr-FR"/>
        </a:p>
      </dgm:t>
    </dgm:pt>
    <dgm:pt modelId="{25BB915A-89A6-4BE9-A964-9B2D12A45978}" type="sibTrans" cxnId="{B05BF1D8-3028-4C7D-9539-C5F89EF3D6DD}">
      <dgm:prSet/>
      <dgm:spPr/>
      <dgm:t>
        <a:bodyPr/>
        <a:lstStyle/>
        <a:p>
          <a:endParaRPr lang="fr-FR"/>
        </a:p>
      </dgm:t>
    </dgm:pt>
    <dgm:pt modelId="{D7334763-AFE7-4B06-940C-4FBFF80DE9BA}">
      <dgm:prSet phldrT="[Text]" custT="1"/>
      <dgm:spPr/>
      <dgm:t>
        <a:bodyPr/>
        <a:lstStyle/>
        <a:p>
          <a:r>
            <a:rPr lang="fr-FR" sz="2700" dirty="0" smtClean="0"/>
            <a:t>Conserver</a:t>
          </a:r>
          <a:endParaRPr lang="fr-FR" sz="2700" dirty="0"/>
        </a:p>
      </dgm:t>
    </dgm:pt>
    <dgm:pt modelId="{AA97F230-9582-4B36-BC6E-8DCA7C7975A5}" type="parTrans" cxnId="{5BF1825D-271B-4A3E-A40B-D4D5B5201CA5}">
      <dgm:prSet/>
      <dgm:spPr/>
      <dgm:t>
        <a:bodyPr/>
        <a:lstStyle/>
        <a:p>
          <a:endParaRPr lang="fr-FR"/>
        </a:p>
      </dgm:t>
    </dgm:pt>
    <dgm:pt modelId="{27C02FB1-3A59-47F6-99B3-285F28F67302}" type="sibTrans" cxnId="{5BF1825D-271B-4A3E-A40B-D4D5B5201CA5}">
      <dgm:prSet/>
      <dgm:spPr/>
      <dgm:t>
        <a:bodyPr/>
        <a:lstStyle/>
        <a:p>
          <a:endParaRPr lang="fr-FR"/>
        </a:p>
      </dgm:t>
    </dgm:pt>
    <dgm:pt modelId="{496250E4-77A3-4470-8DC2-5A9BE9DBEDA4}">
      <dgm:prSet phldrT="[Text]" custT="1"/>
      <dgm:spPr/>
      <dgm:t>
        <a:bodyPr/>
        <a:lstStyle/>
        <a:p>
          <a:r>
            <a:rPr lang="fr-FR" sz="2700" dirty="0" smtClean="0"/>
            <a:t>Démontrer</a:t>
          </a:r>
          <a:endParaRPr lang="fr-FR" sz="2700" dirty="0"/>
        </a:p>
      </dgm:t>
    </dgm:pt>
    <dgm:pt modelId="{3ACDEE09-B104-41A4-B2D8-B9DB42E5F780}" type="parTrans" cxnId="{D6B8AB2A-5C2E-41F8-91DF-310A4EF1E5D1}">
      <dgm:prSet/>
      <dgm:spPr/>
      <dgm:t>
        <a:bodyPr/>
        <a:lstStyle/>
        <a:p>
          <a:endParaRPr lang="fr-FR"/>
        </a:p>
      </dgm:t>
    </dgm:pt>
    <dgm:pt modelId="{897AC72E-09B6-4A26-B21F-63FCCFE69C5F}" type="sibTrans" cxnId="{D6B8AB2A-5C2E-41F8-91DF-310A4EF1E5D1}">
      <dgm:prSet/>
      <dgm:spPr/>
      <dgm:t>
        <a:bodyPr/>
        <a:lstStyle/>
        <a:p>
          <a:endParaRPr lang="fr-FR"/>
        </a:p>
      </dgm:t>
    </dgm:pt>
    <dgm:pt modelId="{0EECA700-F6F7-4EA4-BA45-2887873B4A96}">
      <dgm:prSet phldrT="[Text]" custT="1"/>
      <dgm:spPr/>
      <dgm:t>
        <a:bodyPr/>
        <a:lstStyle/>
        <a:p>
          <a:r>
            <a:rPr lang="fr-FR" sz="2700" dirty="0" smtClean="0"/>
            <a:t>Rechercher</a:t>
          </a:r>
          <a:endParaRPr lang="fr-FR" sz="2700" dirty="0"/>
        </a:p>
      </dgm:t>
    </dgm:pt>
    <dgm:pt modelId="{E1BDC11B-F580-47AB-A512-3DC35DDD68A0}" type="parTrans" cxnId="{1DEAFBB7-3528-4CEF-A41B-109331632DE5}">
      <dgm:prSet/>
      <dgm:spPr/>
      <dgm:t>
        <a:bodyPr/>
        <a:lstStyle/>
        <a:p>
          <a:endParaRPr lang="fr-FR"/>
        </a:p>
      </dgm:t>
    </dgm:pt>
    <dgm:pt modelId="{6A7E11C4-46CB-4FC6-8C54-534993FE1D14}" type="sibTrans" cxnId="{1DEAFBB7-3528-4CEF-A41B-109331632DE5}">
      <dgm:prSet/>
      <dgm:spPr/>
      <dgm:t>
        <a:bodyPr/>
        <a:lstStyle/>
        <a:p>
          <a:endParaRPr lang="fr-FR"/>
        </a:p>
      </dgm:t>
    </dgm:pt>
    <dgm:pt modelId="{D5F2E3E6-5CF8-49E9-BA72-31BFC26F5150}" type="pres">
      <dgm:prSet presAssocID="{EF46A52E-E313-4179-931E-A8D1FF96F0A4}" presName="Name0" presStyleCnt="0">
        <dgm:presLayoutVars>
          <dgm:dir/>
          <dgm:animLvl val="lvl"/>
          <dgm:resizeHandles val="exact"/>
        </dgm:presLayoutVars>
      </dgm:prSet>
      <dgm:spPr/>
      <dgm:t>
        <a:bodyPr/>
        <a:lstStyle/>
        <a:p>
          <a:endParaRPr lang="fr-FR"/>
        </a:p>
      </dgm:t>
    </dgm:pt>
    <dgm:pt modelId="{FFCCEB23-D22A-4F3D-9B37-45650225CDEF}" type="pres">
      <dgm:prSet presAssocID="{0736A062-B6BE-4BE0-831D-8A5F05773717}" presName="linNode" presStyleCnt="0"/>
      <dgm:spPr/>
    </dgm:pt>
    <dgm:pt modelId="{BF3BC7E4-AA5F-40DB-B45F-88200EA28AD8}" type="pres">
      <dgm:prSet presAssocID="{0736A062-B6BE-4BE0-831D-8A5F05773717}" presName="parentText" presStyleLbl="node1" presStyleIdx="0" presStyleCnt="6" custScaleX="190972" custScaleY="12127">
        <dgm:presLayoutVars>
          <dgm:chMax val="1"/>
          <dgm:bulletEnabled val="1"/>
        </dgm:presLayoutVars>
      </dgm:prSet>
      <dgm:spPr/>
      <dgm:t>
        <a:bodyPr/>
        <a:lstStyle/>
        <a:p>
          <a:endParaRPr lang="fr-FR"/>
        </a:p>
      </dgm:t>
    </dgm:pt>
    <dgm:pt modelId="{264F5F27-BC3D-45CE-ABC9-4694E5AA36A3}" type="pres">
      <dgm:prSet presAssocID="{A3515235-88DF-4F33-869D-C2B62A7DE5A5}" presName="sp" presStyleCnt="0"/>
      <dgm:spPr/>
    </dgm:pt>
    <dgm:pt modelId="{E328ACA8-46AF-4E39-B12E-EECE90841DF7}" type="pres">
      <dgm:prSet presAssocID="{0EECA700-F6F7-4EA4-BA45-2887873B4A96}" presName="linNode" presStyleCnt="0"/>
      <dgm:spPr/>
    </dgm:pt>
    <dgm:pt modelId="{D6A8C59B-2466-4CA1-A545-C6B7D6A4F605}" type="pres">
      <dgm:prSet presAssocID="{0EECA700-F6F7-4EA4-BA45-2887873B4A96}" presName="parentText" presStyleLbl="node1" presStyleIdx="1" presStyleCnt="6" custScaleX="190972" custScaleY="12127">
        <dgm:presLayoutVars>
          <dgm:chMax val="1"/>
          <dgm:bulletEnabled val="1"/>
        </dgm:presLayoutVars>
      </dgm:prSet>
      <dgm:spPr/>
      <dgm:t>
        <a:bodyPr/>
        <a:lstStyle/>
        <a:p>
          <a:endParaRPr lang="fr-FR"/>
        </a:p>
      </dgm:t>
    </dgm:pt>
    <dgm:pt modelId="{ABE20BFE-BB03-46EC-AE0D-07EC88EA083B}" type="pres">
      <dgm:prSet presAssocID="{6A7E11C4-46CB-4FC6-8C54-534993FE1D14}" presName="sp" presStyleCnt="0"/>
      <dgm:spPr/>
    </dgm:pt>
    <dgm:pt modelId="{0217C62F-33FE-49A2-AC70-1F33A2B4EC5E}" type="pres">
      <dgm:prSet presAssocID="{52D964AE-01EC-4B83-8CCE-DC8E846E6A8D}" presName="linNode" presStyleCnt="0"/>
      <dgm:spPr/>
    </dgm:pt>
    <dgm:pt modelId="{D72E02DC-2B43-49F3-BAC0-0A7D6D4346DD}" type="pres">
      <dgm:prSet presAssocID="{52D964AE-01EC-4B83-8CCE-DC8E846E6A8D}" presName="parentText" presStyleLbl="node1" presStyleIdx="2" presStyleCnt="6" custScaleX="190972" custScaleY="12127">
        <dgm:presLayoutVars>
          <dgm:chMax val="1"/>
          <dgm:bulletEnabled val="1"/>
        </dgm:presLayoutVars>
      </dgm:prSet>
      <dgm:spPr/>
      <dgm:t>
        <a:bodyPr/>
        <a:lstStyle/>
        <a:p>
          <a:endParaRPr lang="fr-FR"/>
        </a:p>
      </dgm:t>
    </dgm:pt>
    <dgm:pt modelId="{C95E0ED3-C028-4B8F-AB2F-5FEE94C7877A}" type="pres">
      <dgm:prSet presAssocID="{DD71D108-2ED6-4D69-B274-9C396B941A8B}" presName="sp" presStyleCnt="0"/>
      <dgm:spPr/>
    </dgm:pt>
    <dgm:pt modelId="{F596C715-61F4-4C67-AC77-D4F341D186AD}" type="pres">
      <dgm:prSet presAssocID="{27050BD1-E16F-4C15-96AC-247FBA100B44}" presName="linNode" presStyleCnt="0"/>
      <dgm:spPr/>
    </dgm:pt>
    <dgm:pt modelId="{A594A57A-A40A-4555-8F36-6205B9999CC3}" type="pres">
      <dgm:prSet presAssocID="{27050BD1-E16F-4C15-96AC-247FBA100B44}" presName="parentText" presStyleLbl="node1" presStyleIdx="3" presStyleCnt="6" custScaleX="190972" custScaleY="12127">
        <dgm:presLayoutVars>
          <dgm:chMax val="1"/>
          <dgm:bulletEnabled val="1"/>
        </dgm:presLayoutVars>
      </dgm:prSet>
      <dgm:spPr/>
      <dgm:t>
        <a:bodyPr/>
        <a:lstStyle/>
        <a:p>
          <a:endParaRPr lang="fr-FR"/>
        </a:p>
      </dgm:t>
    </dgm:pt>
    <dgm:pt modelId="{9CA6F93D-9160-466C-BA5B-2B7D9AEDDD6E}" type="pres">
      <dgm:prSet presAssocID="{25BB915A-89A6-4BE9-A964-9B2D12A45978}" presName="sp" presStyleCnt="0"/>
      <dgm:spPr/>
    </dgm:pt>
    <dgm:pt modelId="{47A883B7-59AF-452C-B58E-BB3A730765FA}" type="pres">
      <dgm:prSet presAssocID="{D7334763-AFE7-4B06-940C-4FBFF80DE9BA}" presName="linNode" presStyleCnt="0"/>
      <dgm:spPr/>
    </dgm:pt>
    <dgm:pt modelId="{447D4DD0-2ECE-45C4-B86F-08F4805341B9}" type="pres">
      <dgm:prSet presAssocID="{D7334763-AFE7-4B06-940C-4FBFF80DE9BA}" presName="parentText" presStyleLbl="node1" presStyleIdx="4" presStyleCnt="6" custScaleX="190972" custScaleY="12127">
        <dgm:presLayoutVars>
          <dgm:chMax val="1"/>
          <dgm:bulletEnabled val="1"/>
        </dgm:presLayoutVars>
      </dgm:prSet>
      <dgm:spPr/>
      <dgm:t>
        <a:bodyPr/>
        <a:lstStyle/>
        <a:p>
          <a:endParaRPr lang="fr-FR"/>
        </a:p>
      </dgm:t>
    </dgm:pt>
    <dgm:pt modelId="{64847E91-8DCA-4699-955B-7A37C2A8F19A}" type="pres">
      <dgm:prSet presAssocID="{27C02FB1-3A59-47F6-99B3-285F28F67302}" presName="sp" presStyleCnt="0"/>
      <dgm:spPr/>
    </dgm:pt>
    <dgm:pt modelId="{38C6C1A0-EA65-45C3-8A6D-DDFA8AF710BF}" type="pres">
      <dgm:prSet presAssocID="{496250E4-77A3-4470-8DC2-5A9BE9DBEDA4}" presName="linNode" presStyleCnt="0"/>
      <dgm:spPr/>
    </dgm:pt>
    <dgm:pt modelId="{EEAB9D55-AE34-4A5D-80FB-E0F50133B2F1}" type="pres">
      <dgm:prSet presAssocID="{496250E4-77A3-4470-8DC2-5A9BE9DBEDA4}" presName="parentText" presStyleLbl="node1" presStyleIdx="5" presStyleCnt="6" custScaleX="190972" custScaleY="12127">
        <dgm:presLayoutVars>
          <dgm:chMax val="1"/>
          <dgm:bulletEnabled val="1"/>
        </dgm:presLayoutVars>
      </dgm:prSet>
      <dgm:spPr/>
      <dgm:t>
        <a:bodyPr/>
        <a:lstStyle/>
        <a:p>
          <a:endParaRPr lang="fr-FR"/>
        </a:p>
      </dgm:t>
    </dgm:pt>
  </dgm:ptLst>
  <dgm:cxnLst>
    <dgm:cxn modelId="{5D7CCBB4-D9BD-4A4A-8F43-244660DFE69C}" type="presOf" srcId="{0EECA700-F6F7-4EA4-BA45-2887873B4A96}" destId="{D6A8C59B-2466-4CA1-A545-C6B7D6A4F605}" srcOrd="0" destOrd="0" presId="urn:microsoft.com/office/officeart/2005/8/layout/vList5"/>
    <dgm:cxn modelId="{B05BF1D8-3028-4C7D-9539-C5F89EF3D6DD}" srcId="{EF46A52E-E313-4179-931E-A8D1FF96F0A4}" destId="{27050BD1-E16F-4C15-96AC-247FBA100B44}" srcOrd="3" destOrd="0" parTransId="{7D4CEAE2-1D67-4D66-A817-E16AECD2E971}" sibTransId="{25BB915A-89A6-4BE9-A964-9B2D12A45978}"/>
    <dgm:cxn modelId="{5C2CD308-AC51-4B7E-A539-578D91B23445}" type="presOf" srcId="{496250E4-77A3-4470-8DC2-5A9BE9DBEDA4}" destId="{EEAB9D55-AE34-4A5D-80FB-E0F50133B2F1}" srcOrd="0" destOrd="0" presId="urn:microsoft.com/office/officeart/2005/8/layout/vList5"/>
    <dgm:cxn modelId="{E0C8AB52-27C2-4E20-86B0-4D113B9D7D2D}" type="presOf" srcId="{0736A062-B6BE-4BE0-831D-8A5F05773717}" destId="{BF3BC7E4-AA5F-40DB-B45F-88200EA28AD8}" srcOrd="0" destOrd="0" presId="urn:microsoft.com/office/officeart/2005/8/layout/vList5"/>
    <dgm:cxn modelId="{5BF1825D-271B-4A3E-A40B-D4D5B5201CA5}" srcId="{EF46A52E-E313-4179-931E-A8D1FF96F0A4}" destId="{D7334763-AFE7-4B06-940C-4FBFF80DE9BA}" srcOrd="4" destOrd="0" parTransId="{AA97F230-9582-4B36-BC6E-8DCA7C7975A5}" sibTransId="{27C02FB1-3A59-47F6-99B3-285F28F67302}"/>
    <dgm:cxn modelId="{013C546A-D33C-4612-A301-0C2FD14F735E}" type="presOf" srcId="{52D964AE-01EC-4B83-8CCE-DC8E846E6A8D}" destId="{D72E02DC-2B43-49F3-BAC0-0A7D6D4346DD}" srcOrd="0" destOrd="0" presId="urn:microsoft.com/office/officeart/2005/8/layout/vList5"/>
    <dgm:cxn modelId="{1DEAFBB7-3528-4CEF-A41B-109331632DE5}" srcId="{EF46A52E-E313-4179-931E-A8D1FF96F0A4}" destId="{0EECA700-F6F7-4EA4-BA45-2887873B4A96}" srcOrd="1" destOrd="0" parTransId="{E1BDC11B-F580-47AB-A512-3DC35DDD68A0}" sibTransId="{6A7E11C4-46CB-4FC6-8C54-534993FE1D14}"/>
    <dgm:cxn modelId="{D6B8AB2A-5C2E-41F8-91DF-310A4EF1E5D1}" srcId="{EF46A52E-E313-4179-931E-A8D1FF96F0A4}" destId="{496250E4-77A3-4470-8DC2-5A9BE9DBEDA4}" srcOrd="5" destOrd="0" parTransId="{3ACDEE09-B104-41A4-B2D8-B9DB42E5F780}" sibTransId="{897AC72E-09B6-4A26-B21F-63FCCFE69C5F}"/>
    <dgm:cxn modelId="{D9B7904C-0935-4014-B22D-5EF71CC0BA69}" srcId="{EF46A52E-E313-4179-931E-A8D1FF96F0A4}" destId="{52D964AE-01EC-4B83-8CCE-DC8E846E6A8D}" srcOrd="2" destOrd="0" parTransId="{5F2DA893-409F-46C6-A8F5-8D222BC52639}" sibTransId="{DD71D108-2ED6-4D69-B274-9C396B941A8B}"/>
    <dgm:cxn modelId="{1B2B5348-E94B-4488-9B13-70F8257682B6}" type="presOf" srcId="{27050BD1-E16F-4C15-96AC-247FBA100B44}" destId="{A594A57A-A40A-4555-8F36-6205B9999CC3}" srcOrd="0" destOrd="0" presId="urn:microsoft.com/office/officeart/2005/8/layout/vList5"/>
    <dgm:cxn modelId="{2E2AE532-AC67-4BAF-A04C-E4CC6D06C995}" type="presOf" srcId="{D7334763-AFE7-4B06-940C-4FBFF80DE9BA}" destId="{447D4DD0-2ECE-45C4-B86F-08F4805341B9}" srcOrd="0" destOrd="0" presId="urn:microsoft.com/office/officeart/2005/8/layout/vList5"/>
    <dgm:cxn modelId="{69F41B62-4900-4A7D-8C93-0065FA66DAC7}" type="presOf" srcId="{EF46A52E-E313-4179-931E-A8D1FF96F0A4}" destId="{D5F2E3E6-5CF8-49E9-BA72-31BFC26F5150}" srcOrd="0" destOrd="0" presId="urn:microsoft.com/office/officeart/2005/8/layout/vList5"/>
    <dgm:cxn modelId="{DC5CC45A-641B-4237-B3AF-82087F55DAC4}" srcId="{EF46A52E-E313-4179-931E-A8D1FF96F0A4}" destId="{0736A062-B6BE-4BE0-831D-8A5F05773717}" srcOrd="0" destOrd="0" parTransId="{DFAF1D72-29C0-4540-AD73-27A945DB7EDE}" sibTransId="{A3515235-88DF-4F33-869D-C2B62A7DE5A5}"/>
    <dgm:cxn modelId="{A3169521-1656-4333-AB47-02EE48859DF0}" type="presParOf" srcId="{D5F2E3E6-5CF8-49E9-BA72-31BFC26F5150}" destId="{FFCCEB23-D22A-4F3D-9B37-45650225CDEF}" srcOrd="0" destOrd="0" presId="urn:microsoft.com/office/officeart/2005/8/layout/vList5"/>
    <dgm:cxn modelId="{CCCEB427-05CE-4E97-987B-C04C3D350B60}" type="presParOf" srcId="{FFCCEB23-D22A-4F3D-9B37-45650225CDEF}" destId="{BF3BC7E4-AA5F-40DB-B45F-88200EA28AD8}" srcOrd="0" destOrd="0" presId="urn:microsoft.com/office/officeart/2005/8/layout/vList5"/>
    <dgm:cxn modelId="{E91EFCF5-0DBF-4A2C-9EBE-6EC4A418AA29}" type="presParOf" srcId="{D5F2E3E6-5CF8-49E9-BA72-31BFC26F5150}" destId="{264F5F27-BC3D-45CE-ABC9-4694E5AA36A3}" srcOrd="1" destOrd="0" presId="urn:microsoft.com/office/officeart/2005/8/layout/vList5"/>
    <dgm:cxn modelId="{04DFED71-14EA-48B8-9AE4-2345CFE7506A}" type="presParOf" srcId="{D5F2E3E6-5CF8-49E9-BA72-31BFC26F5150}" destId="{E328ACA8-46AF-4E39-B12E-EECE90841DF7}" srcOrd="2" destOrd="0" presId="urn:microsoft.com/office/officeart/2005/8/layout/vList5"/>
    <dgm:cxn modelId="{AA503764-3616-4D02-8434-F439B8DBE674}" type="presParOf" srcId="{E328ACA8-46AF-4E39-B12E-EECE90841DF7}" destId="{D6A8C59B-2466-4CA1-A545-C6B7D6A4F605}" srcOrd="0" destOrd="0" presId="urn:microsoft.com/office/officeart/2005/8/layout/vList5"/>
    <dgm:cxn modelId="{C56FC65E-7ADF-451E-BA1F-B41C79605137}" type="presParOf" srcId="{D5F2E3E6-5CF8-49E9-BA72-31BFC26F5150}" destId="{ABE20BFE-BB03-46EC-AE0D-07EC88EA083B}" srcOrd="3" destOrd="0" presId="urn:microsoft.com/office/officeart/2005/8/layout/vList5"/>
    <dgm:cxn modelId="{FDBDAD8A-E016-424E-89C2-FDCCFFCDE383}" type="presParOf" srcId="{D5F2E3E6-5CF8-49E9-BA72-31BFC26F5150}" destId="{0217C62F-33FE-49A2-AC70-1F33A2B4EC5E}" srcOrd="4" destOrd="0" presId="urn:microsoft.com/office/officeart/2005/8/layout/vList5"/>
    <dgm:cxn modelId="{B976E1F1-4A1E-4455-9C09-5EF32A34EA2C}" type="presParOf" srcId="{0217C62F-33FE-49A2-AC70-1F33A2B4EC5E}" destId="{D72E02DC-2B43-49F3-BAC0-0A7D6D4346DD}" srcOrd="0" destOrd="0" presId="urn:microsoft.com/office/officeart/2005/8/layout/vList5"/>
    <dgm:cxn modelId="{EC194DC7-FB3F-4205-BD71-19E83D212CB5}" type="presParOf" srcId="{D5F2E3E6-5CF8-49E9-BA72-31BFC26F5150}" destId="{C95E0ED3-C028-4B8F-AB2F-5FEE94C7877A}" srcOrd="5" destOrd="0" presId="urn:microsoft.com/office/officeart/2005/8/layout/vList5"/>
    <dgm:cxn modelId="{6E5ADFC4-550E-4C30-99B6-545F64DD4DFE}" type="presParOf" srcId="{D5F2E3E6-5CF8-49E9-BA72-31BFC26F5150}" destId="{F596C715-61F4-4C67-AC77-D4F341D186AD}" srcOrd="6" destOrd="0" presId="urn:microsoft.com/office/officeart/2005/8/layout/vList5"/>
    <dgm:cxn modelId="{021556F3-3C81-4F08-85AA-A2F423B46BF1}" type="presParOf" srcId="{F596C715-61F4-4C67-AC77-D4F341D186AD}" destId="{A594A57A-A40A-4555-8F36-6205B9999CC3}" srcOrd="0" destOrd="0" presId="urn:microsoft.com/office/officeart/2005/8/layout/vList5"/>
    <dgm:cxn modelId="{7369EEC0-6A0E-4E9C-A96E-F18278DDB405}" type="presParOf" srcId="{D5F2E3E6-5CF8-49E9-BA72-31BFC26F5150}" destId="{9CA6F93D-9160-466C-BA5B-2B7D9AEDDD6E}" srcOrd="7" destOrd="0" presId="urn:microsoft.com/office/officeart/2005/8/layout/vList5"/>
    <dgm:cxn modelId="{7783691D-6583-4324-AEB1-F79A8FD491AD}" type="presParOf" srcId="{D5F2E3E6-5CF8-49E9-BA72-31BFC26F5150}" destId="{47A883B7-59AF-452C-B58E-BB3A730765FA}" srcOrd="8" destOrd="0" presId="urn:microsoft.com/office/officeart/2005/8/layout/vList5"/>
    <dgm:cxn modelId="{76A4034D-1C99-4217-85CC-87CDC15F720A}" type="presParOf" srcId="{47A883B7-59AF-452C-B58E-BB3A730765FA}" destId="{447D4DD0-2ECE-45C4-B86F-08F4805341B9}" srcOrd="0" destOrd="0" presId="urn:microsoft.com/office/officeart/2005/8/layout/vList5"/>
    <dgm:cxn modelId="{34263023-A8EB-4F83-8F28-3D23E3011982}" type="presParOf" srcId="{D5F2E3E6-5CF8-49E9-BA72-31BFC26F5150}" destId="{64847E91-8DCA-4699-955B-7A37C2A8F19A}" srcOrd="9" destOrd="0" presId="urn:microsoft.com/office/officeart/2005/8/layout/vList5"/>
    <dgm:cxn modelId="{0C8A1DE1-75A1-4919-BA7B-1AFC098FD5D5}" type="presParOf" srcId="{D5F2E3E6-5CF8-49E9-BA72-31BFC26F5150}" destId="{38C6C1A0-EA65-45C3-8A6D-DDFA8AF710BF}" srcOrd="10" destOrd="0" presId="urn:microsoft.com/office/officeart/2005/8/layout/vList5"/>
    <dgm:cxn modelId="{0914657B-1FBF-4491-A049-DFD836649B3E}" type="presParOf" srcId="{38C6C1A0-EA65-45C3-8A6D-DDFA8AF710BF}" destId="{EEAB9D55-AE34-4A5D-80FB-E0F50133B2F1}"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B6C5C0-9E59-4029-9B0F-28976C7C2E4F}" type="datetimeFigureOut">
              <a:rPr lang="fr-FR" smtClean="0"/>
              <a:pPr/>
              <a:t>15/03/2014</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F0F8F-4BB0-4241-9D5B-2AE4A4F364A1}" type="slidenum">
              <a:rPr lang="fr-FR" smtClean="0"/>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A3877-DC1F-4C99-96DE-4A231245F54E}" type="datetimeFigureOut">
              <a:rPr lang="fr-FR" smtClean="0"/>
              <a:pPr/>
              <a:t>15/03/2014</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7F0EA-1F2A-4F98-8882-8C111544612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regex.info/exif.cgi"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viewexifdata.com/index.ph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Bonjour</a:t>
            </a:r>
            <a:r>
              <a:rPr lang="fr-FR" baseline="0" dirty="0" smtClean="0"/>
              <a:t> à tous,</a:t>
            </a:r>
          </a:p>
          <a:p>
            <a:r>
              <a:rPr lang="fr-FR" baseline="0" dirty="0" smtClean="0"/>
              <a:t>Aujourd’hui, je vais vous présenter un large panorama des méthodes informatiques criminalistiques.</a:t>
            </a:r>
          </a:p>
        </p:txBody>
      </p:sp>
      <p:sp>
        <p:nvSpPr>
          <p:cNvPr id="4" name="Slide Number Placeholder 3"/>
          <p:cNvSpPr>
            <a:spLocks noGrp="1"/>
          </p:cNvSpPr>
          <p:nvPr>
            <p:ph type="sldNum" sz="quarter" idx="10"/>
          </p:nvPr>
        </p:nvSpPr>
        <p:spPr/>
        <p:txBody>
          <a:bodyPr/>
          <a:lstStyle/>
          <a:p>
            <a:fld id="{5FD7F0EA-1F2A-4F98-8882-8C111544612C}"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Un délit est un</a:t>
            </a:r>
            <a:r>
              <a:rPr lang="fr-FR" baseline="0" dirty="0" smtClean="0"/>
              <a:t> acte de moindre gravité dont l’intention est de causer un dommage à autrui. Selon les situations, cette infraction peut être jugée dans un tribunal civil ou un tribunal pénal.</a:t>
            </a:r>
            <a:endParaRPr lang="fr-FR"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La loi a réparti</a:t>
            </a:r>
            <a:r>
              <a:rPr lang="fr-FR" baseline="0" dirty="0" smtClean="0"/>
              <a:t> les actes pénalement punis au travers de 5 livres.</a:t>
            </a:r>
          </a:p>
          <a:p>
            <a:endParaRPr lang="fr-FR" baseline="0" dirty="0" smtClean="0"/>
          </a:p>
          <a:p>
            <a:r>
              <a:rPr lang="fr-FR" baseline="0" dirty="0" smtClean="0"/>
              <a:t>Chaque acte est puni à hauteur de son impact juridique, politique, humain et financier.</a:t>
            </a:r>
          </a:p>
          <a:p>
            <a:endParaRPr lang="fr-FR" baseline="0" dirty="0" smtClean="0"/>
          </a:p>
          <a:p>
            <a:r>
              <a:rPr lang="fr-FR" baseline="0" dirty="0" smtClean="0"/>
              <a:t>De nos jours, avec la présence mondiale de l’informatique dans nos usages, l’informatique légale peut intervenir sur l’ensemble de ces catégories.</a:t>
            </a:r>
          </a:p>
        </p:txBody>
      </p:sp>
      <p:sp>
        <p:nvSpPr>
          <p:cNvPr id="4" name="Slide Number Placeholder 3"/>
          <p:cNvSpPr>
            <a:spLocks noGrp="1"/>
          </p:cNvSpPr>
          <p:nvPr>
            <p:ph type="sldNum" sz="quarter" idx="10"/>
          </p:nvPr>
        </p:nvSpPr>
        <p:spPr/>
        <p:txBody>
          <a:bodyPr/>
          <a:lstStyle/>
          <a:p>
            <a:fld id="{5FD7F0EA-1F2A-4F98-8882-8C111544612C}"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Je vous fait part ici d’une liste non-exhaustive des délits et crimes auxquels</a:t>
            </a:r>
            <a:r>
              <a:rPr lang="fr-FR" baseline="0" dirty="0" smtClean="0"/>
              <a:t> peut faire face l’expert en informatique légale (les affaires soulignées sont les plus fréquemment rencontrées).</a:t>
            </a:r>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Outre les crimes et délits, celui-ci contribue</a:t>
            </a:r>
            <a:r>
              <a:rPr lang="fr-FR" baseline="0" dirty="0" smtClean="0"/>
              <a:t> aussi aux enquêtes sur les cas de morts naturelles, accidentelles, les suicides … et les demandes d’expertises pour particuliers ou professionnels.</a:t>
            </a:r>
          </a:p>
          <a:p>
            <a:endParaRPr lang="fr-FR" dirty="0" smtClean="0"/>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Pour aider la justice, l’expert</a:t>
            </a:r>
            <a:r>
              <a:rPr lang="fr-FR" baseline="0" dirty="0" smtClean="0"/>
              <a:t> va analyser et faire parler les preuves qui ont été trouvées sur la scène.</a:t>
            </a:r>
          </a:p>
          <a:p>
            <a:r>
              <a:rPr lang="fr-FR" baseline="0" dirty="0" smtClean="0"/>
              <a:t>Une preuve peut être physique (tout objet possible), digitale (un document numérique), chimique (une odeur)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preuves seront présentées aux</a:t>
            </a:r>
            <a:r>
              <a:rPr lang="fr-FR" baseline="0" dirty="0" smtClean="0"/>
              <a:t> juges </a:t>
            </a:r>
            <a:r>
              <a:rPr lang="fr-FR" dirty="0" smtClean="0"/>
              <a:t>en cour de justice d’où la nécessité de les collecter et de les étudier en laboratoire de la manière la plus efficace</a:t>
            </a:r>
            <a:r>
              <a:rPr lang="fr-FR" baseline="0" dirty="0" smtClean="0"/>
              <a:t> qui soit</a:t>
            </a:r>
            <a:r>
              <a:rPr lang="fr-FR" dirty="0" smtClean="0"/>
              <a:t>.</a:t>
            </a:r>
          </a:p>
          <a:p>
            <a:r>
              <a:rPr lang="fr-FR" baseline="0" dirty="0" smtClean="0"/>
              <a:t>L’expert souhaite conserver les preuves de manière durable pour qu’elles servent lors d’un procès (qui peut durer, être retardé, être reporté…). </a:t>
            </a:r>
          </a:p>
          <a:p>
            <a:r>
              <a:rPr lang="fr-FR" dirty="0" smtClean="0"/>
              <a:t>En effet, une preuve</a:t>
            </a:r>
            <a:r>
              <a:rPr lang="fr-FR" baseline="0" dirty="0" smtClean="0"/>
              <a:t> peut être périssable soit par sa nature (sang, poison, </a:t>
            </a:r>
            <a:r>
              <a:rPr lang="fr-FR" baseline="0" dirty="0" err="1" smtClean="0"/>
              <a:t>etc</a:t>
            </a:r>
            <a:r>
              <a:rPr lang="fr-FR" baseline="0" dirty="0" smtClean="0"/>
              <a:t> …) soit par l’interaction avec son environnement (le feu, l’humidité, l’air, les animaux, les insectes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Elle peut être détruite avant, au cours ou après l’intervention d’où la nécessité de figer les preuves en prenant des photographies, des empreintes, des documents, ...</a:t>
            </a:r>
          </a:p>
        </p:txBody>
      </p:sp>
      <p:sp>
        <p:nvSpPr>
          <p:cNvPr id="4" name="Slide Number Placeholder 3"/>
          <p:cNvSpPr>
            <a:spLocks noGrp="1"/>
          </p:cNvSpPr>
          <p:nvPr>
            <p:ph type="sldNum" sz="quarter" idx="10"/>
          </p:nvPr>
        </p:nvSpPr>
        <p:spPr/>
        <p:txBody>
          <a:bodyPr/>
          <a:lstStyle/>
          <a:p>
            <a:fld id="{5FD7F0EA-1F2A-4F98-8882-8C111544612C}"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Nous allons maintenant nous intéresser à ce métier, son rôle et son degré d’intervention dans une enquête.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L’expert en informatique légale n’est pas une star hollywoodienne</a:t>
            </a:r>
            <a:r>
              <a:rPr lang="fr-FR" baseline="0" dirty="0" smtClean="0"/>
              <a:t> mais u</a:t>
            </a:r>
            <a:r>
              <a:rPr lang="fr-FR" dirty="0" smtClean="0"/>
              <a:t>ne personne comme vous et moi.</a:t>
            </a:r>
            <a:r>
              <a:rPr lang="fr-FR" baseline="0" dirty="0" smtClean="0"/>
              <a:t> </a:t>
            </a:r>
            <a:r>
              <a:rPr lang="fr-FR" dirty="0" smtClean="0"/>
              <a:t>C’est un professionnel spécialisé dans l’informatique,</a:t>
            </a:r>
            <a:r>
              <a:rPr lang="fr-FR" baseline="0" dirty="0" smtClean="0"/>
              <a:t> qui, par devoir de secret professionnel, tente de respecter le silence et l’anonymat, ce qui garantit aucune fuite sur une enquête en cours et permet de protéger ses proches du danger.</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L’informatique évolue à très grande vitesse, il se doit donc de garder ses compétences à jour.</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Déclaré sur une liste d’experts judiciaires auprès d’une Cour, il a les connaissances nécessaires pour travailler en regard des contraintes légales.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Un juge peut faire appel à ses compétences pour analyser les preuves d’une enquête en cours et rédiger un rapport d’expertise.</a:t>
            </a:r>
            <a:endParaRPr lang="fr-FR"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De nos jours, la France doit faire face aux restrictions budgétaires de l’Etat.</a:t>
            </a:r>
            <a:r>
              <a:rPr lang="fr-FR" baseline="0" dirty="0" smtClean="0"/>
              <a:t> Ainsi, les juges vont avoir tendance à faire appel en premier lieu à la police nationale scientifique et la gendarmerie pour expertiser des preuves car ils forment en interne leurs propres experts en informatique légale.</a:t>
            </a:r>
          </a:p>
          <a:p>
            <a:pPr>
              <a:buFontTx/>
              <a:buNone/>
            </a:pPr>
            <a:r>
              <a:rPr lang="fr-FR" dirty="0" smtClean="0"/>
              <a:t>Ce qui créé</a:t>
            </a:r>
            <a:r>
              <a:rPr lang="fr-FR" baseline="0" dirty="0" smtClean="0"/>
              <a:t> une forte concurrence entre les experts privés (indépendants / freelance) et les grands groupes internationaux d’experts.</a:t>
            </a:r>
            <a:endParaRPr lang="fr-FR"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expert en informatique légale peut</a:t>
            </a:r>
            <a:r>
              <a:rPr lang="fr-FR" baseline="0" dirty="0" smtClean="0"/>
              <a:t> intervenir à des moments précis d’une enquête et être sollicité par différentes personnes.</a:t>
            </a:r>
          </a:p>
        </p:txBody>
      </p:sp>
      <p:sp>
        <p:nvSpPr>
          <p:cNvPr id="4" name="Slide Number Placeholder 3"/>
          <p:cNvSpPr>
            <a:spLocks noGrp="1"/>
          </p:cNvSpPr>
          <p:nvPr>
            <p:ph type="sldNum" sz="quarter" idx="10"/>
          </p:nvPr>
        </p:nvSpPr>
        <p:spPr/>
        <p:txBody>
          <a:bodyPr/>
          <a:lstStyle/>
          <a:p>
            <a:fld id="{5FD7F0EA-1F2A-4F98-8882-8C111544612C}" type="slidenum">
              <a:rPr lang="fr-FR" smtClean="0"/>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a:t>
            </a:r>
            <a:r>
              <a:rPr lang="fr-FR" baseline="0" dirty="0" smtClean="0"/>
              <a:t>es professionnels qui approchent la scène doivent respecter la démarche suivante :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dirty="0" smtClean="0"/>
              <a:t>S</a:t>
            </a:r>
            <a:r>
              <a:rPr lang="fr-FR" baseline="0" dirty="0" smtClean="0"/>
              <a:t>oigner les blessés</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 Identifier les victimes et les témoins de cette scène.</a:t>
            </a:r>
            <a:endParaRPr lang="fr-FR" dirty="0" smtClean="0"/>
          </a:p>
          <a:p>
            <a:r>
              <a:rPr lang="fr-FR" baseline="0" dirty="0" smtClean="0"/>
              <a:t>- Définir un périmètre de sécurité autour de la scène et ne laisser personne obstruer l’enquête qui va avoir lieu.</a:t>
            </a:r>
          </a:p>
          <a:p>
            <a:r>
              <a:rPr lang="fr-FR" dirty="0" smtClean="0"/>
              <a:t>- Une</a:t>
            </a:r>
            <a:r>
              <a:rPr lang="fr-FR" baseline="0" dirty="0" smtClean="0"/>
              <a:t> course contre la montre démarre, les preuves peuvent à tout moment disparaître. D’où la nécessité d’agir vite pour les conserver au mieux. Les experts concernés (les Techniciens d’Investigation Criminelle = TIC) vont collecter toutes les données utiles. Elles seront analysées en laboratoire et permettront d’en savoir plus sur l’affaire.</a:t>
            </a:r>
          </a:p>
          <a:p>
            <a:r>
              <a:rPr lang="fr-FR" baseline="0" dirty="0" smtClean="0"/>
              <a:t>- Des interrogatoires permettront, par élimination, d’identifier si les suspects sont coupables ou non.</a:t>
            </a:r>
          </a:p>
          <a:p>
            <a:r>
              <a:rPr lang="fr-FR" baseline="0" dirty="0" smtClean="0"/>
              <a:t>Il est parfois nécessaire de répéter les phases 1 à 4 pour que l’affaire soit résolue.</a:t>
            </a:r>
          </a:p>
          <a:p>
            <a:r>
              <a:rPr lang="fr-FR" baseline="0" dirty="0" smtClean="0"/>
              <a:t>A quel niveau intervient notre expert en informatique légale ?</a:t>
            </a:r>
          </a:p>
          <a:p>
            <a:r>
              <a:rPr lang="fr-FR" baseline="0" dirty="0" smtClean="0"/>
              <a:t>4</a:t>
            </a:r>
            <a:r>
              <a:rPr lang="fr-FR" baseline="30000" dirty="0" smtClean="0"/>
              <a:t>ème</a:t>
            </a:r>
            <a:r>
              <a:rPr lang="fr-FR" baseline="0" dirty="0" smtClean="0"/>
              <a:t> étape : Collecter et analyser les preuves. </a:t>
            </a:r>
          </a:p>
          <a:p>
            <a:r>
              <a:rPr lang="fr-FR" baseline="0" dirty="0" smtClean="0"/>
              <a:t>Les autres étapes concernent les enquêteurs et forces de l’ordre. Cela n’est pas du ressort de l’expert en informatique légale.</a:t>
            </a:r>
          </a:p>
        </p:txBody>
      </p:sp>
      <p:sp>
        <p:nvSpPr>
          <p:cNvPr id="4" name="Slide Number Placeholder 3"/>
          <p:cNvSpPr>
            <a:spLocks noGrp="1"/>
          </p:cNvSpPr>
          <p:nvPr>
            <p:ph type="sldNum" sz="quarter" idx="10"/>
          </p:nvPr>
        </p:nvSpPr>
        <p:spPr/>
        <p:txBody>
          <a:bodyPr/>
          <a:lstStyle/>
          <a:p>
            <a:fld id="{5FD7F0EA-1F2A-4F98-8882-8C111544612C}"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aseline="0"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21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Lors d’une enquête de flagrance, l’officier</a:t>
            </a:r>
            <a:r>
              <a:rPr lang="fr-FR" baseline="0" dirty="0" smtClean="0"/>
              <a:t> de police et l’expert doivent :</a:t>
            </a:r>
          </a:p>
          <a:p>
            <a:pPr>
              <a:buFontTx/>
              <a:buChar char="-"/>
            </a:pPr>
            <a:r>
              <a:rPr lang="fr-FR" baseline="0" dirty="0" smtClean="0"/>
              <a:t> Identifier et comprendre ce qu’il s’est passé (acteurs, actions, causes et conséquences)</a:t>
            </a:r>
          </a:p>
          <a:p>
            <a:pPr>
              <a:buFontTx/>
              <a:buChar char="-"/>
            </a:pPr>
            <a:r>
              <a:rPr lang="fr-FR" baseline="0" dirty="0" smtClean="0"/>
              <a:t> Mettre en place des outils adaptés pour localiser le problème</a:t>
            </a:r>
          </a:p>
          <a:p>
            <a:pPr>
              <a:buFontTx/>
              <a:buChar char="-"/>
            </a:pPr>
            <a:r>
              <a:rPr lang="fr-FR" baseline="0" dirty="0" smtClean="0"/>
              <a:t> Collecter et analyser les preuves (écouter le réseau, collecter les logs, tracer les paquets …)</a:t>
            </a:r>
          </a:p>
          <a:p>
            <a:pPr>
              <a:buFontTx/>
              <a:buChar char="-"/>
            </a:pPr>
            <a:r>
              <a:rPr lang="fr-FR" baseline="0" dirty="0" smtClean="0"/>
              <a:t> Dès qu’ils ont une piste, ils vont tenter de saisir la flagrance de l’acte en enregistrant numériquement le délit comme preuve</a:t>
            </a:r>
          </a:p>
          <a:p>
            <a:pPr>
              <a:buFontTx/>
              <a:buChar char="-"/>
            </a:pPr>
            <a:r>
              <a:rPr lang="fr-FR" baseline="0" dirty="0" smtClean="0"/>
              <a:t> Une fois qu’ils sont remontés jusqu’à la source du problème, ils peuvent identifier le coupable et l’inculper.</a:t>
            </a:r>
            <a:endParaRPr lang="fr-FR" dirty="0" smtClean="0"/>
          </a:p>
          <a:p>
            <a:r>
              <a:rPr lang="fr-FR" baseline="0" dirty="0" smtClean="0"/>
              <a:t>Il est parfois nécessaire de répéter les phases 1 à 4 pour que l’affaire soit résolue.</a:t>
            </a:r>
          </a:p>
          <a:p>
            <a:r>
              <a:rPr lang="fr-FR" baseline="0" dirty="0" smtClean="0"/>
              <a:t>A quel niveau intervient notre expert en informatique légale ?</a:t>
            </a:r>
          </a:p>
          <a:p>
            <a:r>
              <a:rPr lang="fr-FR" baseline="0" dirty="0" smtClean="0"/>
              <a:t>Etapes 1 à 5 avant l’inculpation </a:t>
            </a:r>
          </a:p>
          <a:p>
            <a:r>
              <a:rPr lang="fr-FR" baseline="0" dirty="0" smtClean="0"/>
              <a:t>Seul l’officier de police est en charge d’inculper le coupable.</a:t>
            </a:r>
          </a:p>
        </p:txBody>
      </p:sp>
      <p:sp>
        <p:nvSpPr>
          <p:cNvPr id="4" name="Slide Number Placeholder 3"/>
          <p:cNvSpPr>
            <a:spLocks noGrp="1"/>
          </p:cNvSpPr>
          <p:nvPr>
            <p:ph type="sldNum" sz="quarter" idx="10"/>
          </p:nvPr>
        </p:nvSpPr>
        <p:spPr/>
        <p:txBody>
          <a:bodyPr/>
          <a:lstStyle/>
          <a:p>
            <a:fld id="{5FD7F0EA-1F2A-4F98-8882-8C111544612C}" type="slidenum">
              <a:rPr lang="fr-FR" smtClean="0"/>
              <a:pPr/>
              <a:t>22</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aseline="0"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23</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aseline="0" dirty="0" smtClean="0"/>
              <a:t>Une quinzaine de méthodologies ont été inventées aux Etats Unis entre 2002 et 2011 mais aucune n’est réellement universellement utilisée dans l’investigation car elles dépendent toutes de l’environnement dans lequel évolue la scène de crime.</a:t>
            </a:r>
          </a:p>
          <a:p>
            <a:endParaRPr lang="fr-FR" baseline="0" dirty="0" smtClean="0"/>
          </a:p>
          <a:p>
            <a:r>
              <a:rPr lang="fr-FR" baseline="0" dirty="0" smtClean="0"/>
              <a:t>Je vais donc vous présenter la généralisation suivante :</a:t>
            </a:r>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25</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La saisie consiste à récupérer et sceller le matériel suspecté d’être à l’origine d’un acte malveillant pour l’analyser en laboratoire. Cette étape se fait par l’expert en présence d’un représentant des forces de l’ordre.</a:t>
            </a:r>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26</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La recherche d’informations s’effectue selon des méthodologies respectant des motifs connus. Ici, un important travail de prise photographique et de copies numériques des supports est réalisé.</a:t>
            </a:r>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27</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Dans l’informatique légale, les données collectées sont copiées. Un hash de l’original de l’image est réalisé et conservé.</a:t>
            </a:r>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28</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L’analyse s’effectue sur les copies, jamais sur les originaux. Au travers de cette analyse, des hash de l’ image sont réalisés et comparés au hash initial pour déterminer si l’image a bien gardé le même état.</a:t>
            </a:r>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29</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Les preuves digitales sont ensuite mises sous scellés et conservées pour servir en cour de justice. Chaque preuve est accompagnée d’une empreinte MD5 qui la rend unique et atteste de son intégrité.</a:t>
            </a:r>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30</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Les preuves sont comparées à la version des faits d’un suspect. Puis, elles sont utilisées en cour de justice. Plus elles sont pertinentes, plus elles rapprochent la justice de la vérité sur une affaire.</a:t>
            </a:r>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31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aseline="0" dirty="0" smtClean="0"/>
              <a:t>Ce document a pour objectif de :</a:t>
            </a:r>
          </a:p>
          <a:p>
            <a:pPr>
              <a:buFontTx/>
              <a:buChar char="-"/>
            </a:pPr>
            <a:r>
              <a:rPr lang="fr-FR" baseline="0" dirty="0" smtClean="0"/>
              <a:t> présenter un métier intéressant en rapport avec notre formation : expert en informatique légale aussi appelé expert criminalistique ou encore expert </a:t>
            </a:r>
            <a:r>
              <a:rPr lang="fr-FR" baseline="0" dirty="0" err="1" smtClean="0"/>
              <a:t>forensique</a:t>
            </a:r>
            <a:endParaRPr lang="fr-FR" baseline="0" dirty="0" smtClean="0"/>
          </a:p>
          <a:p>
            <a:pPr lvl="0">
              <a:buFontTx/>
              <a:buNone/>
            </a:pPr>
            <a:r>
              <a:rPr lang="fr-FR" baseline="0" dirty="0" smtClean="0"/>
              <a:t>Car ce métier connait un regain de popularité grâce aux médias et la TV. </a:t>
            </a:r>
          </a:p>
          <a:p>
            <a:pPr>
              <a:buFontTx/>
              <a:buChar char="-"/>
            </a:pPr>
            <a:r>
              <a:rPr lang="fr-FR" baseline="0" dirty="0" smtClean="0"/>
              <a:t>démystifier les séries policières</a:t>
            </a:r>
          </a:p>
          <a:p>
            <a:pPr lvl="0">
              <a:buFontTx/>
              <a:buNone/>
            </a:pPr>
            <a:endParaRPr lang="fr-FR" baseline="0"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32</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33</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Ces outils aident l’expert à mener à bien sa mission. Pour cela, il utilise</a:t>
            </a:r>
            <a:r>
              <a:rPr lang="fr-FR" baseline="0" dirty="0" smtClean="0"/>
              <a:t> aussi des techniques qu’il a appris.</a:t>
            </a:r>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34</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En raison de la richesse</a:t>
            </a:r>
            <a:r>
              <a:rPr lang="fr-FR" baseline="0" dirty="0" smtClean="0"/>
              <a:t> du sujet, n</a:t>
            </a:r>
            <a:r>
              <a:rPr lang="fr-FR" dirty="0" smtClean="0"/>
              <a:t>ous allons aborder dans cette partie intéressante</a:t>
            </a:r>
            <a:r>
              <a:rPr lang="fr-FR" baseline="0" dirty="0" smtClean="0"/>
              <a:t> </a:t>
            </a:r>
            <a:r>
              <a:rPr lang="fr-FR" dirty="0" smtClean="0"/>
              <a:t>seulement 3 techniques</a:t>
            </a:r>
            <a:r>
              <a:rPr lang="fr-FR" baseline="0" dirty="0" smtClean="0"/>
              <a:t> utilisées par l’expert :</a:t>
            </a:r>
          </a:p>
          <a:p>
            <a:r>
              <a:rPr lang="fr-FR" baseline="0" dirty="0" smtClean="0"/>
              <a:t>- </a:t>
            </a:r>
            <a:r>
              <a:rPr lang="fr-FR" dirty="0" smtClean="0"/>
              <a:t>Stéganographie et stéganalyse</a:t>
            </a:r>
          </a:p>
          <a:p>
            <a:r>
              <a:rPr lang="fr-FR" dirty="0" smtClean="0"/>
              <a:t>- Analyse de métadonnées</a:t>
            </a:r>
          </a:p>
          <a:p>
            <a:r>
              <a:rPr lang="fr-FR" dirty="0" smtClean="0"/>
              <a:t>- Cryptographie et cryptanalyse</a:t>
            </a:r>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35</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Souvent utilisé par les pirates pour cacher des informations illicites (mots de passe, adresses IP, numéros de comptes bancaires volés, …) au sein de photographies mais pas seulement.</a:t>
            </a:r>
          </a:p>
          <a:p>
            <a:endParaRPr lang="fr-FR"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36</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En braille.</a:t>
            </a:r>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38</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336699"/>
                </a:solidFill>
                <a:effectLst/>
                <a:uLnTx/>
                <a:uFillTx/>
                <a:latin typeface="+mn-lt"/>
                <a:ea typeface="+mn-ea"/>
                <a:cs typeface="+mn-cs"/>
              </a:rPr>
              <a:t>Pour contrer la stéganographie,</a:t>
            </a:r>
            <a:r>
              <a:rPr kumimoji="0" lang="fr-FR" sz="1200" b="0" i="0" u="none" strike="noStrike" kern="0" cap="none" spc="0" normalizeH="0" noProof="0" dirty="0" smtClean="0">
                <a:ln>
                  <a:noFill/>
                </a:ln>
                <a:solidFill>
                  <a:srgbClr val="336699"/>
                </a:solidFill>
                <a:effectLst/>
                <a:uLnTx/>
                <a:uFillTx/>
                <a:latin typeface="+mn-lt"/>
                <a:ea typeface="+mn-ea"/>
                <a:cs typeface="+mn-cs"/>
              </a:rPr>
              <a:t> la stéganalyse procède à la</a:t>
            </a:r>
            <a:r>
              <a:rPr kumimoji="0" lang="fr-FR" sz="1200" b="0" i="0" u="none" strike="noStrike" kern="0" cap="none" spc="0" normalizeH="0" baseline="0" noProof="0" dirty="0" smtClean="0">
                <a:ln>
                  <a:noFill/>
                </a:ln>
                <a:solidFill>
                  <a:srgbClr val="336699"/>
                </a:solidFill>
                <a:effectLst/>
                <a:uLnTx/>
                <a:uFillTx/>
                <a:latin typeface="+mn-lt"/>
                <a:ea typeface="+mn-ea"/>
                <a:cs typeface="+mn-cs"/>
              </a:rPr>
              <a:t> détection de contenu caché.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rgbClr val="33669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336699"/>
                </a:solidFill>
                <a:effectLst/>
                <a:uLnTx/>
                <a:uFillTx/>
                <a:latin typeface="+mn-lt"/>
                <a:ea typeface="+mn-ea"/>
                <a:cs typeface="+mn-cs"/>
              </a:rPr>
              <a:t>C’est un processus qui peut être mis à mal assez facilement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dirty="0" smtClean="0">
                <a:ln>
                  <a:noFill/>
                </a:ln>
                <a:solidFill>
                  <a:srgbClr val="336699"/>
                </a:solidFill>
                <a:effectLst/>
                <a:uLnTx/>
                <a:uFillTx/>
                <a:latin typeface="+mn-lt"/>
                <a:ea typeface="+mn-ea"/>
                <a:cs typeface="+mn-cs"/>
              </a:rPr>
              <a:t> Une image de 640 x 480 pixels de taille 4 Mo impose une certaine méfiance face à une image de même dimension dont la taille avoisine 140 Ko. La compression du contenu caché est donc un point faible de la stéganalyse.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dirty="0" smtClean="0">
                <a:ln>
                  <a:noFill/>
                </a:ln>
                <a:solidFill>
                  <a:srgbClr val="336699"/>
                </a:solidFill>
                <a:effectLst/>
                <a:uLnTx/>
                <a:uFillTx/>
                <a:latin typeface="+mn-lt"/>
                <a:ea typeface="+mn-ea"/>
                <a:cs typeface="+mn-cs"/>
              </a:rPr>
              <a:t> La stéganalyse nécessite souvent d’avoir l’original de l’image pour la comparer à l’image </a:t>
            </a:r>
            <a:r>
              <a:rPr kumimoji="0" lang="fr-FR" sz="1200" b="0" i="0" u="none" strike="noStrike" kern="0" cap="none" spc="0" normalizeH="0" baseline="0" noProof="0" dirty="0" err="1" smtClean="0">
                <a:ln>
                  <a:noFill/>
                </a:ln>
                <a:solidFill>
                  <a:srgbClr val="336699"/>
                </a:solidFill>
                <a:effectLst/>
                <a:uLnTx/>
                <a:uFillTx/>
                <a:latin typeface="+mn-lt"/>
                <a:ea typeface="+mn-ea"/>
                <a:cs typeface="+mn-cs"/>
              </a:rPr>
              <a:t>stéganographiée</a:t>
            </a:r>
            <a:r>
              <a:rPr kumimoji="0" lang="fr-FR" sz="1200" b="0" i="0" u="none" strike="noStrike" kern="0" cap="none" spc="0" normalizeH="0" baseline="0" noProof="0" dirty="0" smtClean="0">
                <a:ln>
                  <a:noFill/>
                </a:ln>
                <a:solidFill>
                  <a:srgbClr val="336699"/>
                </a:solidFill>
                <a:effectLst/>
                <a:uLnTx/>
                <a:uFillTx/>
                <a:latin typeface="+mn-lt"/>
                <a:ea typeface="+mn-ea"/>
                <a:cs typeface="+mn-cs"/>
              </a:rPr>
              <a:t>. Cela permet d’en extraire les endroits modifiés et de déchiffrer plus facilement le contenu caché (la charge utile = </a:t>
            </a:r>
            <a:r>
              <a:rPr kumimoji="0" lang="fr-FR" sz="1200" b="0" i="0" u="none" strike="noStrike" kern="0" cap="none" spc="0" normalizeH="0" baseline="0" noProof="0" dirty="0" err="1" smtClean="0">
                <a:ln>
                  <a:noFill/>
                </a:ln>
                <a:solidFill>
                  <a:srgbClr val="336699"/>
                </a:solidFill>
                <a:effectLst/>
                <a:uLnTx/>
                <a:uFillTx/>
                <a:latin typeface="+mn-lt"/>
                <a:ea typeface="+mn-ea"/>
                <a:cs typeface="+mn-cs"/>
              </a:rPr>
              <a:t>payload</a:t>
            </a:r>
            <a:r>
              <a:rPr kumimoji="0" lang="fr-FR" sz="1200" b="0" i="0" u="none" strike="noStrike" kern="0" cap="none" spc="0" normalizeH="0" baseline="0" noProof="0" dirty="0" smtClean="0">
                <a:ln>
                  <a:noFill/>
                </a:ln>
                <a:solidFill>
                  <a:srgbClr val="336699"/>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dirty="0" smtClean="0">
                <a:ln>
                  <a:noFill/>
                </a:ln>
                <a:solidFill>
                  <a:srgbClr val="336699"/>
                </a:solidFill>
                <a:effectLst/>
                <a:uLnTx/>
                <a:uFillTx/>
                <a:latin typeface="+mn-lt"/>
                <a:ea typeface="+mn-ea"/>
                <a:cs typeface="+mn-cs"/>
              </a:rPr>
              <a:t> Le pattern de construction d’une image est défini. Si une image ne respecte pas ce motif, nous pouvons suspecter qu’un contenu caché est présent.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336699"/>
                </a:solidFill>
                <a:effectLst/>
                <a:uLnTx/>
                <a:uFillTx/>
                <a:latin typeface="+mn-lt"/>
                <a:ea typeface="+mn-ea"/>
                <a:cs typeface="+mn-cs"/>
              </a:rPr>
              <a:t>Ce procédé peut faire varier la teinte des pixels d’une image mais il est quasiment impossible de détecter à l’œil nu le message dans l’image.</a:t>
            </a:r>
          </a:p>
          <a:p>
            <a:pPr marL="342900" lvl="0" indent="-342900" algn="l" fontAlgn="base">
              <a:spcBef>
                <a:spcPct val="20000"/>
              </a:spcBef>
              <a:spcAft>
                <a:spcPct val="0"/>
              </a:spcAft>
              <a:buSzPct val="200000"/>
              <a:buFontTx/>
              <a:buNone/>
            </a:pPr>
            <a:endParaRPr lang="fr-FR" sz="1200" b="0" kern="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r>
              <a:rPr lang="fr-FR" b="0" dirty="0" smtClean="0"/>
              <a:t>La</a:t>
            </a:r>
            <a:r>
              <a:rPr lang="fr-FR" b="0" baseline="0" dirty="0" smtClean="0"/>
              <a:t> stéganographie et la stéganalyse sont aussi utilisées pour extraire du contenu audio. Par exemple, nous souhaitons extraire la voix d’un ravisseur lors d’une conversation téléphonique dans un milieu bruyant.</a:t>
            </a:r>
            <a:endParaRPr lang="fr-FR"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rgbClr val="336699"/>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FD7F0EA-1F2A-4F98-8882-8C111544612C}" type="slidenum">
              <a:rPr lang="fr-FR" smtClean="0"/>
              <a:pPr/>
              <a:t>39</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gn="l" fontAlgn="base">
              <a:spcBef>
                <a:spcPct val="20000"/>
              </a:spcBef>
              <a:spcAft>
                <a:spcPct val="0"/>
              </a:spcAft>
              <a:buSzPct val="200000"/>
              <a:buFontTx/>
              <a:buNone/>
            </a:pPr>
            <a:endParaRPr lang="fr-FR" b="0"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40</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0"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41</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kern="0" dirty="0" smtClean="0">
                <a:solidFill>
                  <a:srgbClr val="336699"/>
                </a:solidFill>
              </a:rPr>
              <a:t>Rien de plus innocent à première vue. Mais un petit tour sur un lecteur de métadonnées EXIF permet d’obtenir des informations confidentielles :</a:t>
            </a:r>
          </a:p>
          <a:p>
            <a:pPr marL="342900" marR="0" lvl="0" indent="-342900" algn="l" defTabSz="914400" rtl="0" eaLnBrk="1" fontAlgn="base" latinLnBrk="0" hangingPunct="1">
              <a:lnSpc>
                <a:spcPct val="100000"/>
              </a:lnSpc>
              <a:spcBef>
                <a:spcPct val="20000"/>
              </a:spcBef>
              <a:spcAft>
                <a:spcPct val="0"/>
              </a:spcAft>
              <a:buClrTx/>
              <a:buSzPct val="200000"/>
              <a:buFontTx/>
              <a:buChar char="-"/>
              <a:tabLst/>
              <a:defRPr/>
            </a:pPr>
            <a:r>
              <a:rPr lang="fr-FR" sz="1200" b="0" kern="0" baseline="0" dirty="0" err="1" smtClean="0">
                <a:solidFill>
                  <a:srgbClr val="336699"/>
                </a:solidFill>
              </a:rPr>
              <a:t>Géolocalisation</a:t>
            </a:r>
            <a:r>
              <a:rPr lang="fr-FR" sz="1200" b="0" kern="0" baseline="0" dirty="0" smtClean="0">
                <a:solidFill>
                  <a:srgbClr val="336699"/>
                </a:solidFill>
              </a:rPr>
              <a:t> / </a:t>
            </a:r>
            <a:r>
              <a:rPr lang="fr-FR" b="0" kern="0" dirty="0" smtClean="0">
                <a:solidFill>
                  <a:srgbClr val="336699"/>
                </a:solidFill>
              </a:rPr>
              <a:t>Son adresse</a:t>
            </a:r>
            <a:endParaRPr lang="fr-FR" sz="1200" b="0" kern="0" baseline="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Char char="-"/>
              <a:tabLst/>
              <a:defRPr/>
            </a:pPr>
            <a:r>
              <a:rPr lang="fr-FR" sz="1200" b="0" kern="0" dirty="0" smtClean="0">
                <a:solidFill>
                  <a:srgbClr val="336699"/>
                </a:solidFill>
              </a:rPr>
              <a:t>Nom du propriétaire de la prise photo</a:t>
            </a:r>
          </a:p>
          <a:p>
            <a:pPr marL="342900" marR="0" lvl="0" indent="-342900" algn="l" defTabSz="914400" rtl="0" eaLnBrk="1" fontAlgn="base" latinLnBrk="0" hangingPunct="1">
              <a:lnSpc>
                <a:spcPct val="100000"/>
              </a:lnSpc>
              <a:spcBef>
                <a:spcPct val="20000"/>
              </a:spcBef>
              <a:spcAft>
                <a:spcPct val="0"/>
              </a:spcAft>
              <a:buClrTx/>
              <a:buSzPct val="200000"/>
              <a:buFontTx/>
              <a:buChar char="-"/>
              <a:tabLst/>
              <a:defRPr/>
            </a:pPr>
            <a:r>
              <a:rPr lang="fr-FR" sz="1200" b="0" kern="0" baseline="0" dirty="0" smtClean="0">
                <a:solidFill>
                  <a:srgbClr val="336699"/>
                </a:solidFill>
              </a:rPr>
              <a:t>Nom de l’appareil</a:t>
            </a:r>
            <a:r>
              <a:rPr lang="fr-FR" sz="1200" b="0" kern="0" dirty="0" smtClean="0">
                <a:solidFill>
                  <a:srgbClr val="336699"/>
                </a:solidFill>
              </a:rPr>
              <a:t> ayant servi à la prise photo</a:t>
            </a:r>
          </a:p>
          <a:p>
            <a:pPr marL="342900" marR="0" lvl="0" indent="-342900" algn="l" defTabSz="914400" rtl="0" eaLnBrk="1" fontAlgn="base" latinLnBrk="0" hangingPunct="1">
              <a:lnSpc>
                <a:spcPct val="100000"/>
              </a:lnSpc>
              <a:spcBef>
                <a:spcPct val="20000"/>
              </a:spcBef>
              <a:spcAft>
                <a:spcPct val="0"/>
              </a:spcAft>
              <a:buClrTx/>
              <a:buSzPct val="200000"/>
              <a:buFontTx/>
              <a:buChar char="-"/>
              <a:tabLst/>
              <a:defRPr/>
            </a:pPr>
            <a:r>
              <a:rPr lang="fr-FR" sz="1200" b="0" kern="0" baseline="0" dirty="0" smtClean="0">
                <a:solidFill>
                  <a:srgbClr val="336699"/>
                </a:solidFill>
              </a:rPr>
              <a:t>Horodatage</a:t>
            </a:r>
            <a:r>
              <a:rPr lang="fr-FR" sz="1200" b="0" kern="0" dirty="0" smtClean="0">
                <a:solidFill>
                  <a:srgbClr val="336699"/>
                </a:solidFill>
              </a:rPr>
              <a:t>s</a:t>
            </a:r>
            <a:r>
              <a:rPr lang="fr-FR" sz="1200" b="0" kern="0" baseline="0" dirty="0" smtClean="0">
                <a:solidFill>
                  <a:srgbClr val="336699"/>
                </a:solidFill>
              </a:rPr>
              <a:t> / </a:t>
            </a:r>
            <a:r>
              <a:rPr lang="fr-FR" b="0" kern="0" baseline="0" dirty="0" smtClean="0">
                <a:solidFill>
                  <a:srgbClr val="336699"/>
                </a:solidFill>
              </a:rPr>
              <a:t>La</a:t>
            </a:r>
            <a:r>
              <a:rPr lang="fr-FR" b="0" kern="0" dirty="0" smtClean="0">
                <a:solidFill>
                  <a:srgbClr val="336699"/>
                </a:solidFill>
              </a:rPr>
              <a:t> date de création et modification</a:t>
            </a:r>
          </a:p>
          <a:p>
            <a:pPr marL="342900" marR="0" lvl="0" indent="-342900" algn="l" defTabSz="914400" rtl="0" eaLnBrk="1" fontAlgn="base" latinLnBrk="0" hangingPunct="1">
              <a:lnSpc>
                <a:spcPct val="100000"/>
              </a:lnSpc>
              <a:spcBef>
                <a:spcPct val="20000"/>
              </a:spcBef>
              <a:spcAft>
                <a:spcPct val="0"/>
              </a:spcAft>
              <a:buClrTx/>
              <a:buSzPct val="200000"/>
              <a:buFontTx/>
              <a:buChar char="-"/>
              <a:tabLst/>
              <a:defRPr/>
            </a:pPr>
            <a:r>
              <a:rPr lang="fr-FR" b="0" kern="0" baseline="0" dirty="0" smtClean="0">
                <a:solidFill>
                  <a:srgbClr val="336699"/>
                </a:solidFill>
              </a:rPr>
              <a:t>Le type de fichier</a:t>
            </a:r>
          </a:p>
          <a:p>
            <a:pPr marL="342900" marR="0" lvl="0" indent="-342900" algn="l" defTabSz="914400" rtl="0" eaLnBrk="1" fontAlgn="base" latinLnBrk="0" hangingPunct="1">
              <a:lnSpc>
                <a:spcPct val="100000"/>
              </a:lnSpc>
              <a:spcBef>
                <a:spcPct val="20000"/>
              </a:spcBef>
              <a:spcAft>
                <a:spcPct val="0"/>
              </a:spcAft>
              <a:buClrTx/>
              <a:buSzPct val="200000"/>
              <a:buFontTx/>
              <a:buChar char="-"/>
              <a:tabLst/>
              <a:defRPr/>
            </a:pPr>
            <a:r>
              <a:rPr lang="fr-FR" b="0" kern="0" dirty="0" smtClean="0">
                <a:solidFill>
                  <a:srgbClr val="336699"/>
                </a:solidFill>
              </a:rPr>
              <a:t>Des commentaires</a:t>
            </a: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b="0" dirty="0" smtClean="0"/>
          </a:p>
          <a:p>
            <a:pPr marL="342900" indent="-342900" fontAlgn="base">
              <a:spcBef>
                <a:spcPct val="20000"/>
              </a:spcBef>
              <a:spcAft>
                <a:spcPct val="0"/>
              </a:spcAft>
              <a:buSzPct val="200000"/>
            </a:pPr>
            <a:r>
              <a:rPr lang="fr-FR" sz="2000" b="0" kern="0" baseline="0" dirty="0" smtClean="0">
                <a:solidFill>
                  <a:srgbClr val="336699"/>
                </a:solidFill>
              </a:rPr>
              <a:t>Démonstration </a:t>
            </a:r>
            <a:r>
              <a:rPr lang="fr-FR" sz="2000" b="0" kern="0" dirty="0" smtClean="0">
                <a:solidFill>
                  <a:srgbClr val="336699"/>
                </a:solidFill>
              </a:rPr>
              <a:t>avec la photographie précédente …</a:t>
            </a:r>
            <a:endParaRPr lang="fr-FR" sz="2000" b="0" kern="0" baseline="0" dirty="0" smtClean="0">
              <a:solidFill>
                <a:srgbClr val="336699"/>
              </a:solidFill>
            </a:endParaRPr>
          </a:p>
          <a:p>
            <a:pPr marL="342900" lvl="0" indent="-342900" fontAlgn="base">
              <a:spcBef>
                <a:spcPct val="20000"/>
              </a:spcBef>
              <a:spcAft>
                <a:spcPct val="0"/>
              </a:spcAft>
              <a:buSzPct val="200000"/>
            </a:pPr>
            <a:endParaRPr lang="fr-FR" sz="2000" b="0" kern="0" baseline="0" dirty="0" smtClean="0">
              <a:solidFill>
                <a:srgbClr val="336699"/>
              </a:solidFill>
            </a:endParaRPr>
          </a:p>
          <a:p>
            <a:pPr marL="800100" lvl="1" indent="-342900" fontAlgn="base">
              <a:spcBef>
                <a:spcPct val="20000"/>
              </a:spcBef>
              <a:spcAft>
                <a:spcPct val="0"/>
              </a:spcAft>
              <a:buSzPct val="200000"/>
            </a:pPr>
            <a:r>
              <a:rPr lang="fr-FR" b="0" kern="0" dirty="0" smtClean="0">
                <a:solidFill>
                  <a:srgbClr val="336699"/>
                </a:solidFill>
                <a:hlinkClick r:id="rId3"/>
              </a:rPr>
              <a:t>http://regex.info/exif.cgi</a:t>
            </a:r>
            <a:endParaRPr lang="fr-FR" b="0" kern="0" dirty="0" smtClean="0">
              <a:solidFill>
                <a:srgbClr val="336699"/>
              </a:solidFill>
            </a:endParaRPr>
          </a:p>
          <a:p>
            <a:pPr marL="800100" lvl="1" indent="-342900" fontAlgn="base">
              <a:spcBef>
                <a:spcPct val="20000"/>
              </a:spcBef>
              <a:spcAft>
                <a:spcPct val="0"/>
              </a:spcAft>
              <a:buSzPct val="200000"/>
            </a:pPr>
            <a:r>
              <a:rPr lang="fr-FR" b="0" kern="0" dirty="0" smtClean="0">
                <a:solidFill>
                  <a:srgbClr val="336699"/>
                </a:solidFill>
                <a:hlinkClick r:id="rId4"/>
              </a:rPr>
              <a:t>http://www.viewexifdata.com/index.php</a:t>
            </a:r>
            <a:endParaRPr lang="fr-FR" b="0" kern="0" dirty="0" smtClean="0">
              <a:solidFill>
                <a:srgbClr val="336699"/>
              </a:solidFill>
            </a:endParaRPr>
          </a:p>
          <a:p>
            <a:pPr marL="342900" lvl="0" indent="-342900" fontAlgn="base">
              <a:spcBef>
                <a:spcPct val="20000"/>
              </a:spcBef>
              <a:spcAft>
                <a:spcPct val="0"/>
              </a:spcAft>
              <a:buSzPct val="200000"/>
            </a:pPr>
            <a:endParaRPr lang="fr-FR" sz="2000" b="0" kern="0" dirty="0" smtClean="0">
              <a:solidFill>
                <a:srgbClr val="336699"/>
              </a:solidFill>
            </a:endParaRPr>
          </a:p>
          <a:p>
            <a:pPr marL="342900" lvl="0" indent="-342900" fontAlgn="base">
              <a:spcBef>
                <a:spcPct val="20000"/>
              </a:spcBef>
              <a:spcAft>
                <a:spcPct val="0"/>
              </a:spcAft>
              <a:buSzPct val="200000"/>
            </a:pPr>
            <a:r>
              <a:rPr lang="fr-FR" sz="2000" b="0" kern="0" dirty="0" smtClean="0">
                <a:solidFill>
                  <a:srgbClr val="336699"/>
                </a:solidFill>
              </a:rPr>
              <a:t>Des librairies existent en PHP, </a:t>
            </a:r>
            <a:r>
              <a:rPr lang="fr-FR" sz="2000" b="0" kern="0" dirty="0" err="1" smtClean="0">
                <a:solidFill>
                  <a:srgbClr val="336699"/>
                </a:solidFill>
              </a:rPr>
              <a:t>Javascript</a:t>
            </a:r>
            <a:r>
              <a:rPr lang="fr-FR" sz="2000" b="0" kern="0" dirty="0" smtClean="0">
                <a:solidFill>
                  <a:srgbClr val="336699"/>
                </a:solidFill>
              </a:rPr>
              <a:t>, … et des logiciels aussi</a:t>
            </a:r>
          </a:p>
          <a:p>
            <a:pPr marL="342900" lvl="0" indent="-342900" fontAlgn="base">
              <a:spcBef>
                <a:spcPct val="20000"/>
              </a:spcBef>
              <a:spcAft>
                <a:spcPct val="0"/>
              </a:spcAft>
              <a:buSzPct val="200000"/>
            </a:pPr>
            <a:endParaRPr lang="fr-FR" sz="2000" b="0" kern="0" dirty="0" smtClean="0">
              <a:solidFill>
                <a:srgbClr val="336699"/>
              </a:solidFill>
            </a:endParaRPr>
          </a:p>
          <a:p>
            <a:pPr marL="342900" lvl="0" indent="-342900" fontAlgn="base">
              <a:spcBef>
                <a:spcPct val="20000"/>
              </a:spcBef>
              <a:spcAft>
                <a:spcPct val="0"/>
              </a:spcAft>
              <a:buSzPct val="200000"/>
            </a:pPr>
            <a:r>
              <a:rPr lang="fr-FR" sz="2000" b="0" kern="0" dirty="0" smtClean="0">
                <a:solidFill>
                  <a:srgbClr val="336699"/>
                </a:solidFill>
              </a:rPr>
              <a:t>Tout fichier non brut dispose de métadonnées (HTML, Word, MP3, …)</a:t>
            </a: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b="0"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42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fr-FR" baseline="0" dirty="0" smtClean="0"/>
              <a:t>En raison de la teneur de l’exposé, toutes mes démonstrations se feront en local sur ma machine déconnectée du réseau de l’université.</a:t>
            </a:r>
          </a:p>
          <a:p>
            <a:pPr>
              <a:buFontTx/>
              <a:buNone/>
            </a:pPr>
            <a:endParaRPr lang="fr-FR" baseline="0" dirty="0" smtClean="0"/>
          </a:p>
          <a:p>
            <a:pPr>
              <a:buFontTx/>
              <a:buNone/>
            </a:pPr>
            <a:r>
              <a:rPr lang="fr-FR" baseline="0" dirty="0" smtClean="0"/>
              <a:t>Cet exposé m’impose d’autres restrictions, notamment sur les sujets que je vais aborder.</a:t>
            </a:r>
          </a:p>
          <a:p>
            <a:pPr>
              <a:buFontTx/>
              <a:buNone/>
            </a:pPr>
            <a:endParaRPr lang="fr-FR" baseline="0" dirty="0" smtClean="0"/>
          </a:p>
          <a:p>
            <a:pPr>
              <a:buFontTx/>
              <a:buNone/>
            </a:pPr>
            <a:r>
              <a:rPr lang="fr-FR" baseline="0" dirty="0" smtClean="0"/>
              <a:t>Je ne me concentrerai donc que sur le métier et les compétences de l’expert en informatique légale</a:t>
            </a:r>
          </a:p>
        </p:txBody>
      </p:sp>
      <p:sp>
        <p:nvSpPr>
          <p:cNvPr id="4" name="Slide Number Placeholder 3"/>
          <p:cNvSpPr>
            <a:spLocks noGrp="1"/>
          </p:cNvSpPr>
          <p:nvPr>
            <p:ph type="sldNum" sz="quarter" idx="10"/>
          </p:nvPr>
        </p:nvSpPr>
        <p:spPr/>
        <p:txBody>
          <a:bodyPr/>
          <a:lstStyle/>
          <a:p>
            <a:fld id="{5FD7F0EA-1F2A-4F98-8882-8C111544612C}" type="slidenum">
              <a:rPr lang="fr-FR" smtClean="0"/>
              <a:pPr/>
              <a:t>5</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FR" i="0" dirty="0" smtClean="0"/>
              <a:t>Comment une table arc-en-ciel fonctionne t’elle ?</a:t>
            </a:r>
          </a:p>
          <a:p>
            <a:endParaRPr lang="fr-FR" i="0" dirty="0" smtClean="0"/>
          </a:p>
          <a:p>
            <a:r>
              <a:rPr lang="fr-FR" i="0" dirty="0" smtClean="0"/>
              <a:t>Dans un</a:t>
            </a:r>
            <a:r>
              <a:rPr lang="fr-FR" i="0" baseline="0" dirty="0" smtClean="0"/>
              <a:t> premier temps, nous allons enregistrer disons 250 couples { mots de passe – hash } dans la table en bas de page.</a:t>
            </a:r>
          </a:p>
          <a:p>
            <a:r>
              <a:rPr lang="fr-FR" i="0" baseline="0" dirty="0" smtClean="0"/>
              <a:t>Pour le mot de passe </a:t>
            </a:r>
            <a:r>
              <a:rPr lang="fr-FR" i="0" baseline="0" dirty="0" err="1" smtClean="0"/>
              <a:t>abcd</a:t>
            </a:r>
            <a:r>
              <a:rPr lang="fr-FR" i="0" baseline="0" dirty="0" smtClean="0"/>
              <a:t>, nous allons calculer son hash, puis le réduire, ce qui nous donnera un second mot de passe. A celui-ci on va calculer son hash </a:t>
            </a:r>
            <a:r>
              <a:rPr lang="fr-FR" i="0" baseline="0" dirty="0" err="1" smtClean="0"/>
              <a:t>etc</a:t>
            </a:r>
            <a:r>
              <a:rPr lang="fr-FR" i="0" baseline="0" dirty="0" smtClean="0"/>
              <a:t>…</a:t>
            </a:r>
          </a:p>
          <a:p>
            <a:r>
              <a:rPr lang="fr-FR" i="0" baseline="0" dirty="0" smtClean="0"/>
              <a:t>On itère un nombre défini de fois jusqu’à obtenir l’empreinte 3257785a.</a:t>
            </a:r>
          </a:p>
          <a:p>
            <a:r>
              <a:rPr lang="fr-FR" i="0" baseline="0" dirty="0" smtClean="0"/>
              <a:t>On va enregistrer donc le couple {</a:t>
            </a:r>
            <a:r>
              <a:rPr lang="fr-FR" i="0" baseline="0" dirty="0" err="1" smtClean="0"/>
              <a:t>abcd</a:t>
            </a:r>
            <a:r>
              <a:rPr lang="fr-FR" i="0" baseline="0" dirty="0" smtClean="0"/>
              <a:t>, 3257785a} dans la table.</a:t>
            </a:r>
          </a:p>
          <a:p>
            <a:endParaRPr lang="fr-FR"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smtClean="0"/>
              <a:t>Dans un second temps, nous allons tenter de cracker un hash. Il y a trois cas de figures :</a:t>
            </a:r>
          </a:p>
          <a:p>
            <a:endParaRPr lang="fr-FR" i="0" baseline="0" dirty="0" smtClean="0"/>
          </a:p>
          <a:p>
            <a:pPr>
              <a:buFontTx/>
              <a:buChar char="-"/>
            </a:pPr>
            <a:r>
              <a:rPr lang="fr-FR" i="0" baseline="0" dirty="0" smtClean="0"/>
              <a:t> On cherche le hash 3257785a. On démarre au début de la table. L’empreinte est présente directement dans cette table mais ne correspond pas au mot de passe </a:t>
            </a:r>
            <a:r>
              <a:rPr lang="fr-FR" i="0" baseline="0" dirty="0" err="1" smtClean="0"/>
              <a:t>abcd</a:t>
            </a:r>
            <a:r>
              <a:rPr lang="fr-FR" i="0" baseline="0" dirty="0" smtClean="0"/>
              <a:t> associé. On va devoir </a:t>
            </a:r>
            <a:r>
              <a:rPr lang="fr-FR" i="0" baseline="0" dirty="0" err="1" smtClean="0"/>
              <a:t>reparcourir</a:t>
            </a:r>
            <a:r>
              <a:rPr lang="fr-FR" i="0" baseline="0" dirty="0" smtClean="0"/>
              <a:t> la chaîne depuis </a:t>
            </a:r>
            <a:r>
              <a:rPr lang="fr-FR" i="0" baseline="0" dirty="0" err="1" smtClean="0"/>
              <a:t>abcd</a:t>
            </a:r>
            <a:r>
              <a:rPr lang="fr-FR" i="0" baseline="0" dirty="0" smtClean="0"/>
              <a:t> pour obtenir le mot de passe associé qui est </a:t>
            </a:r>
            <a:r>
              <a:rPr lang="fr-FR" i="0" baseline="0" dirty="0" err="1" smtClean="0"/>
              <a:t>dqqa</a:t>
            </a:r>
            <a:r>
              <a:rPr lang="fr-FR" i="0" baseline="0" dirty="0" smtClean="0"/>
              <a:t>.</a:t>
            </a:r>
          </a:p>
          <a:p>
            <a:pPr>
              <a:buFontTx/>
              <a:buChar char="-"/>
            </a:pPr>
            <a:endParaRPr lang="fr-FR" i="0" baseline="0" dirty="0" smtClean="0"/>
          </a:p>
          <a:p>
            <a:pPr>
              <a:buFontTx/>
              <a:buChar char="-"/>
            </a:pPr>
            <a:r>
              <a:rPr lang="fr-FR" i="0" baseline="0" dirty="0" smtClean="0"/>
              <a:t> On cherche le hash ad4a4563. Celui-ci n’existe pas dans la table. On va donc parcourir chaque chaîne du tableau à la recherche du mot de passe correspondant à ce hash. Il s’avère que le mot de passe existe (</a:t>
            </a:r>
            <a:r>
              <a:rPr lang="fr-FR" i="0" baseline="0" dirty="0" err="1" smtClean="0"/>
              <a:t>qsdd</a:t>
            </a:r>
            <a:r>
              <a:rPr lang="fr-FR" i="0" baseline="0" dirty="0" smtClean="0"/>
              <a:t>)</a:t>
            </a:r>
          </a:p>
          <a:p>
            <a:pPr>
              <a:buFontTx/>
              <a:buChar char="-"/>
            </a:pPr>
            <a:endParaRPr lang="fr-FR" i="0" baseline="0" dirty="0" smtClean="0"/>
          </a:p>
          <a:p>
            <a:pPr>
              <a:buFontTx/>
              <a:buChar char="-"/>
            </a:pPr>
            <a:r>
              <a:rPr lang="fr-FR" i="0" baseline="0" dirty="0" smtClean="0"/>
              <a:t>On cherche le hash xyz12300. Celui-ci n’existe pas dans la table. On va donc parcourir chaîne du tableau à la recherche du mot de passe correspondant à ce hash. Il n’existe pas. Il est nécessaire de créer de nouveaux couples pour avoir un panel de recherche plus grand.</a:t>
            </a:r>
          </a:p>
          <a:p>
            <a:pPr>
              <a:buFontTx/>
              <a:buChar char="-"/>
            </a:pPr>
            <a:endParaRPr lang="fr-FR" i="0" baseline="0" dirty="0" smtClean="0"/>
          </a:p>
          <a:p>
            <a:pPr>
              <a:buFontTx/>
              <a:buNone/>
            </a:pPr>
            <a:r>
              <a:rPr lang="fr-FR" i="0" baseline="0" dirty="0" smtClean="0"/>
              <a:t>Parfois, il se peut qu’une collision apparaisse et retourne le même mot de passe pour deux </a:t>
            </a:r>
            <a:r>
              <a:rPr lang="fr-FR" i="0" baseline="0" dirty="0" err="1" smtClean="0"/>
              <a:t>hashs</a:t>
            </a:r>
            <a:r>
              <a:rPr lang="fr-FR" i="0" baseline="0" dirty="0" smtClean="0"/>
              <a:t> différents. Une solution pour pallier à cela est de créer une fonction de réduction différente par colonne de chaîne.</a:t>
            </a:r>
          </a:p>
          <a:p>
            <a:pPr>
              <a:buFontTx/>
              <a:buNone/>
            </a:pPr>
            <a:endParaRPr lang="fr-FR" i="0" baseline="0" dirty="0" smtClean="0"/>
          </a:p>
          <a:p>
            <a:pPr>
              <a:buFontTx/>
              <a:buNone/>
            </a:pPr>
            <a:r>
              <a:rPr lang="fr-FR" i="0" baseline="0" dirty="0" smtClean="0"/>
              <a:t>C’est de cette forme que l’algorithme possède le nom « arc-en-ciel » !</a:t>
            </a:r>
          </a:p>
        </p:txBody>
      </p:sp>
      <p:sp>
        <p:nvSpPr>
          <p:cNvPr id="4" name="Slide Number Placeholder 3"/>
          <p:cNvSpPr>
            <a:spLocks noGrp="1"/>
          </p:cNvSpPr>
          <p:nvPr>
            <p:ph type="sldNum" sz="quarter" idx="10"/>
          </p:nvPr>
        </p:nvSpPr>
        <p:spPr/>
        <p:txBody>
          <a:bodyPr/>
          <a:lstStyle/>
          <a:p>
            <a:fld id="{5FD7F0EA-1F2A-4F98-8882-8C111544612C}" type="slidenum">
              <a:rPr lang="fr-FR" smtClean="0"/>
              <a:pPr/>
              <a:t>46</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b="0" dirty="0" smtClean="0"/>
              <a:t>Un </a:t>
            </a:r>
            <a:r>
              <a:rPr lang="fr-FR" b="0" dirty="0" err="1" smtClean="0"/>
              <a:t>botnet</a:t>
            </a:r>
            <a:r>
              <a:rPr lang="fr-FR" b="0" dirty="0" smtClean="0"/>
              <a:t> (réseau de machines zombies) équipé d’un algorithme de déchiffrement par </a:t>
            </a:r>
            <a:r>
              <a:rPr lang="fr-FR" b="0" dirty="0" err="1" smtClean="0"/>
              <a:t>Rainbow</a:t>
            </a:r>
            <a:r>
              <a:rPr lang="fr-FR" b="0" dirty="0" smtClean="0"/>
              <a:t> Tables peut attaquer un serveur d’authentification et générer les </a:t>
            </a:r>
            <a:r>
              <a:rPr lang="fr-FR" b="0" dirty="0" err="1" smtClean="0"/>
              <a:t>hashs</a:t>
            </a:r>
            <a:r>
              <a:rPr lang="fr-FR" b="0" dirty="0" smtClean="0"/>
              <a:t> des mots de passe possibles très rapidement et efficacement.</a:t>
            </a:r>
          </a:p>
          <a:p>
            <a:endParaRPr lang="fr-FR" dirty="0" smtClean="0"/>
          </a:p>
          <a:p>
            <a:r>
              <a:rPr lang="fr-FR" dirty="0" smtClean="0"/>
              <a:t>Saler = (coupler le mot de passe au temps)</a:t>
            </a:r>
          </a:p>
          <a:p>
            <a:endParaRPr lang="fr-FR" dirty="0" smtClean="0"/>
          </a:p>
          <a:p>
            <a:endParaRPr lang="fr-FR" dirty="0" smtClean="0"/>
          </a:p>
          <a:p>
            <a:r>
              <a:rPr lang="fr-FR" dirty="0" smtClean="0"/>
              <a:t>Ces</a:t>
            </a:r>
            <a:r>
              <a:rPr lang="fr-FR" baseline="0" dirty="0" smtClean="0"/>
              <a:t> méthodes ne sont pas sans soulever des questions au regard de la loi sur la confidentialité des données.</a:t>
            </a:r>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47</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Voici quelques questions à se poser quand nous devons étudier</a:t>
            </a:r>
            <a:r>
              <a:rPr lang="fr-FR" baseline="0" dirty="0" smtClean="0"/>
              <a:t> des preuves.</a:t>
            </a:r>
          </a:p>
          <a:p>
            <a:r>
              <a:rPr lang="fr-FR" dirty="0" smtClean="0"/>
              <a:t>Toutes ces actions dépendent de la décision d’un juge. </a:t>
            </a:r>
          </a:p>
          <a:p>
            <a:endParaRPr lang="fr-FR" dirty="0" smtClean="0"/>
          </a:p>
          <a:p>
            <a:r>
              <a:rPr lang="fr-FR" dirty="0" smtClean="0"/>
              <a:t>Jusqu’au terme d’une enquête, il ne faut jamais accuser une personne. Ce métier nécessite donc une prise de recul et de la diplomatie.</a:t>
            </a:r>
          </a:p>
          <a:p>
            <a:endParaRPr lang="fr-FR" dirty="0" smtClean="0"/>
          </a:p>
          <a:p>
            <a:r>
              <a:rPr lang="fr-FR" dirty="0" smtClean="0"/>
              <a:t>En effet, l’utilisateur suspecté d’un délit ou</a:t>
            </a:r>
            <a:r>
              <a:rPr lang="fr-FR" baseline="0" dirty="0" smtClean="0"/>
              <a:t> crime peut très bien être victime d’une usurpation d’identité.</a:t>
            </a:r>
            <a:endParaRPr lang="fr-FR" dirty="0" smtClean="0"/>
          </a:p>
          <a:p>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48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J’ai été motivé pour présenter ce sujet d’exposé car :</a:t>
            </a:r>
          </a:p>
          <a:p>
            <a:pPr>
              <a:buFontTx/>
              <a:buChar char="-"/>
            </a:pPr>
            <a:r>
              <a:rPr lang="fr-FR" dirty="0" smtClean="0"/>
              <a:t> Un enseignant de Sécurité Informatique de la Sorbonne m’a donné la passion de la sécurité informatique</a:t>
            </a:r>
            <a:r>
              <a:rPr lang="fr-FR" baseline="0" dirty="0" smtClean="0"/>
              <a:t> et de l’investigation</a:t>
            </a:r>
            <a:endParaRPr lang="fr-FR" dirty="0" smtClean="0"/>
          </a:p>
          <a:p>
            <a:pPr>
              <a:buFontTx/>
              <a:buChar char="-"/>
            </a:pPr>
            <a:r>
              <a:rPr lang="fr-FR" dirty="0" smtClean="0"/>
              <a:t> Je suis un fan des séries américaines, principalement sur les enquêtes policières</a:t>
            </a:r>
          </a:p>
          <a:p>
            <a:pPr>
              <a:buFontTx/>
              <a:buChar char="-"/>
            </a:pPr>
            <a:r>
              <a:rPr lang="fr-FR" dirty="0" smtClean="0"/>
              <a:t> Je suis un grand curieux</a:t>
            </a:r>
            <a:r>
              <a:rPr lang="fr-FR" baseline="0" dirty="0" smtClean="0"/>
              <a:t> et un touche-à-tout</a:t>
            </a:r>
            <a:endParaRPr lang="fr-FR" dirty="0" smtClean="0"/>
          </a:p>
          <a:p>
            <a:pPr>
              <a:buFontTx/>
              <a:buNone/>
            </a:pPr>
            <a:endParaRPr lang="fr-FR" dirty="0" smtClean="0"/>
          </a:p>
        </p:txBody>
      </p:sp>
      <p:sp>
        <p:nvSpPr>
          <p:cNvPr id="4" name="Slide Number Placeholder 3"/>
          <p:cNvSpPr>
            <a:spLocks noGrp="1"/>
          </p:cNvSpPr>
          <p:nvPr>
            <p:ph type="sldNum" sz="quarter" idx="10"/>
          </p:nvPr>
        </p:nvSpPr>
        <p:spPr/>
        <p:txBody>
          <a:bodyPr/>
          <a:lstStyle/>
          <a:p>
            <a:fld id="{5FD7F0EA-1F2A-4F98-8882-8C111544612C}"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Il y a quelques semaines, j’ai interrogé un bon nombre d’entre vous pour savoir ce que les termes d’ </a:t>
            </a:r>
            <a:r>
              <a:rPr lang="fr-FR" baseline="0" dirty="0" smtClean="0"/>
              <a:t> « </a:t>
            </a:r>
            <a:r>
              <a:rPr lang="fr-FR" dirty="0" smtClean="0"/>
              <a:t>Informatique</a:t>
            </a:r>
            <a:r>
              <a:rPr lang="fr-FR" baseline="0" dirty="0" smtClean="0"/>
              <a:t> criminalistique », « Informatique légale » ou encore « Expert </a:t>
            </a:r>
            <a:r>
              <a:rPr lang="fr-FR" baseline="0" dirty="0" err="1" smtClean="0"/>
              <a:t>forensic</a:t>
            </a:r>
            <a:r>
              <a:rPr lang="fr-FR" baseline="0" dirty="0" smtClean="0"/>
              <a:t> » vous évoquaient. Vos réponses ont été assez floues au premier abord.</a:t>
            </a:r>
          </a:p>
          <a:p>
            <a:endParaRPr lang="fr-FR" baseline="0" dirty="0" smtClean="0"/>
          </a:p>
          <a:p>
            <a:r>
              <a:rPr lang="fr-FR" baseline="0" dirty="0" smtClean="0"/>
              <a:t>Si je vous pose la question suivante « qu’est-ce qu’un expert en informatique légale ? », voici ce que vous allez me citer : (</a:t>
            </a:r>
            <a:r>
              <a:rPr lang="fr-FR" baseline="0" dirty="0" err="1" smtClean="0"/>
              <a:t>Slide</a:t>
            </a:r>
            <a:r>
              <a:rPr lang="fr-FR" baseline="0" dirty="0" smtClean="0"/>
              <a:t> suivante)</a:t>
            </a:r>
          </a:p>
          <a:p>
            <a:endParaRPr lang="fr-FR" baseline="0" dirty="0" smtClean="0"/>
          </a:p>
          <a:p>
            <a:pPr>
              <a:buFontTx/>
              <a:buChar char="-"/>
            </a:pPr>
            <a:endParaRPr lang="fr-FR" baseline="0" dirty="0" smtClean="0"/>
          </a:p>
          <a:p>
            <a:pPr>
              <a:buFontTx/>
              <a:buNone/>
            </a:pPr>
            <a:r>
              <a:rPr lang="fr-FR" baseline="0" dirty="0" smtClean="0"/>
              <a:t> </a:t>
            </a:r>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Gibbs, Horatio, </a:t>
            </a:r>
            <a:r>
              <a:rPr lang="fr-FR" dirty="0" err="1" smtClean="0"/>
              <a:t>Dexter</a:t>
            </a:r>
            <a:r>
              <a:rPr lang="fr-FR" dirty="0" smtClean="0"/>
              <a:t> Morgan, … Tous ces personnages de séries TV ont en commun l’investigation, qui </a:t>
            </a:r>
            <a:r>
              <a:rPr lang="fr-FR" baseline="0" dirty="0" smtClean="0"/>
              <a:t>représente le cœur des affaires criminelles.</a:t>
            </a:r>
          </a:p>
          <a:p>
            <a:r>
              <a:rPr lang="fr-FR" baseline="0" dirty="0" smtClean="0"/>
              <a:t>Comme vous le savez, la télévision déforme la réalité et accentuent les performances des personnages avec des outils sophistiqués.</a:t>
            </a:r>
          </a:p>
          <a:p>
            <a:endParaRPr lang="fr-FR" baseline="0" dirty="0" smtClean="0"/>
          </a:p>
          <a:p>
            <a:r>
              <a:rPr lang="fr-FR" baseline="0" dirty="0" smtClean="0"/>
              <a:t>Je vais casser ce mythe sur le métier d’expert en informatique légale. Pour cela, je me suis inspiré du long vécu de quelques experts français principalement. Vous verrez que le côté attractif du métier est différent de celui que vous éprouvez pour les séries.</a:t>
            </a:r>
          </a:p>
          <a:p>
            <a:endParaRPr lang="fr-FR" baseline="0" dirty="0" smtClean="0"/>
          </a:p>
          <a:p>
            <a:r>
              <a:rPr lang="fr-FR" baseline="0" dirty="0" smtClean="0"/>
              <a:t>Tout d’abord, concentrons-nous sur un peu de vocabulaire.</a:t>
            </a:r>
          </a:p>
        </p:txBody>
      </p:sp>
      <p:sp>
        <p:nvSpPr>
          <p:cNvPr id="4" name="Slide Number Placeholder 3"/>
          <p:cNvSpPr>
            <a:spLocks noGrp="1"/>
          </p:cNvSpPr>
          <p:nvPr>
            <p:ph type="sldNum" sz="quarter" idx="10"/>
          </p:nvPr>
        </p:nvSpPr>
        <p:spPr/>
        <p:txBody>
          <a:bodyPr/>
          <a:lstStyle/>
          <a:p>
            <a:fld id="{5FD7F0EA-1F2A-4F98-8882-8C111544612C}"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L’investigation est par définition</a:t>
            </a:r>
            <a:r>
              <a:rPr lang="fr-FR" baseline="0" dirty="0" smtClean="0"/>
              <a:t> un acte de recherche suivi, autour d’une enquête, pour étudier et relater les faits liés à un évènement de son déclenchement à sa résolution.</a:t>
            </a:r>
          </a:p>
          <a:p>
            <a:endParaRPr lang="fr-FR" baseline="0" dirty="0" smtClean="0"/>
          </a:p>
          <a:p>
            <a:r>
              <a:rPr lang="fr-FR" baseline="0" dirty="0" smtClean="0"/>
              <a:t>Cet évènement est en général lié de près ou de loin à une scène de crime ou à un délit. </a:t>
            </a:r>
          </a:p>
          <a:p>
            <a:endParaRPr lang="fr-FR" baseline="0" dirty="0" smtClean="0"/>
          </a:p>
          <a:p>
            <a:r>
              <a:rPr lang="fr-FR" baseline="0" dirty="0" smtClean="0"/>
              <a:t>L’investigation criminelle regroupe de nombreux professionnels (forces de l’ordre, hommes de loi, experts scientifiques et techniques, civils, …) autour de cette scène. Ceux-ci vont user d’outils et de méthodologies pour relater les faits.</a:t>
            </a:r>
          </a:p>
          <a:p>
            <a:endParaRPr lang="fr-FR" baseline="0" dirty="0" smtClean="0"/>
          </a:p>
          <a:p>
            <a:r>
              <a:rPr lang="fr-FR" baseline="0" dirty="0" smtClean="0"/>
              <a:t>Par le haut degré scientifique et technique qu’elle représente, nous pouvons dire que l’investigation criminelle est une science qui étudie les faits criminels.</a:t>
            </a:r>
            <a:endParaRPr lang="fr-FR" dirty="0"/>
          </a:p>
        </p:txBody>
      </p:sp>
      <p:sp>
        <p:nvSpPr>
          <p:cNvPr id="4" name="Slide Number Placeholder 3"/>
          <p:cNvSpPr>
            <a:spLocks noGrp="1"/>
          </p:cNvSpPr>
          <p:nvPr>
            <p:ph type="sldNum" sz="quarter" idx="10"/>
          </p:nvPr>
        </p:nvSpPr>
        <p:spPr/>
        <p:txBody>
          <a:bodyPr/>
          <a:lstStyle/>
          <a:p>
            <a:fld id="{5FD7F0EA-1F2A-4F98-8882-8C111544612C}"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Un crime est un</a:t>
            </a:r>
            <a:r>
              <a:rPr lang="fr-FR" baseline="0" dirty="0" smtClean="0"/>
              <a:t> acte et une intention de porter atteinte au bien-être collectif de la société. Il représente la catégorie d’infractions pénales la plus grave et est sévèrement puni par la loi.</a:t>
            </a:r>
          </a:p>
        </p:txBody>
      </p:sp>
      <p:sp>
        <p:nvSpPr>
          <p:cNvPr id="4" name="Slide Number Placeholder 3"/>
          <p:cNvSpPr>
            <a:spLocks noGrp="1"/>
          </p:cNvSpPr>
          <p:nvPr>
            <p:ph type="sldNum" sz="quarter" idx="10"/>
          </p:nvPr>
        </p:nvSpPr>
        <p:spPr/>
        <p:txBody>
          <a:bodyPr/>
          <a:lstStyle/>
          <a:p>
            <a:fld id="{5FD7F0EA-1F2A-4F98-8882-8C111544612C}"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85786" y="2519360"/>
            <a:ext cx="7643866" cy="552450"/>
          </a:xfrm>
          <a:prstGeom prst="rect">
            <a:avLst/>
          </a:prstGeom>
          <a:noFill/>
          <a:ln>
            <a:noFill/>
          </a:ln>
        </p:spPr>
        <p:txBody>
          <a:bodyPr/>
          <a:lstStyle>
            <a:lvl1pPr algn="ctr">
              <a:defRPr sz="4800" b="0">
                <a:ln w="12700">
                  <a:noFill/>
                  <a:prstDash val="solid"/>
                </a:ln>
                <a:solidFill>
                  <a:schemeClr val="tx1"/>
                </a:solidFill>
                <a:latin typeface="Cambria" pitchFamily="18" charset="0"/>
              </a:defRPr>
            </a:lvl1pPr>
          </a:lstStyle>
          <a:p>
            <a:r>
              <a:rPr lang="en-US" dirty="0" smtClean="0"/>
              <a:t>Click to edit Master title</a:t>
            </a:r>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15436" cy="857232"/>
          </a:xfrm>
          <a:prstGeom prst="rect">
            <a:avLst/>
          </a:prstGeom>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fld id="{FE58E617-7440-4496-8C2C-0D55F2C86A23}" type="datetime1">
              <a:rPr lang="fr-FR" smtClean="0"/>
              <a:pPr/>
              <a:t>15/03/2014</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57232"/>
            <a:ext cx="2286000" cy="5143536"/>
          </a:xfrm>
          <a:prstGeom prst="rect">
            <a:avLst/>
          </a:prstGeo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0" y="857232"/>
            <a:ext cx="6705600" cy="51435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fld id="{5D078ED7-6344-4B0C-9C25-EADC073CFE7C}" type="datetime1">
              <a:rPr lang="fr-FR" smtClean="0"/>
              <a:pPr/>
              <a:t>15/03/2014</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28600" y="990600"/>
            <a:ext cx="4271962" cy="5010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3438" y="990600"/>
            <a:ext cx="4286280" cy="5010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a:xfrm>
            <a:off x="214282" y="6572272"/>
            <a:ext cx="1919318" cy="177778"/>
          </a:xfrm>
        </p:spPr>
        <p:txBody>
          <a:bodyPr/>
          <a:lstStyle>
            <a:lvl1pPr>
              <a:defRPr/>
            </a:lvl1pPr>
          </a:lstStyle>
          <a:p>
            <a:fld id="{619F90B3-3FFE-4890-9CEF-7741D7A47086}" type="datetime1">
              <a:rPr lang="fr-FR" smtClean="0"/>
              <a:pPr/>
              <a:t>15/03/2014</a:t>
            </a:fld>
            <a:endParaRPr lang="fr-FR"/>
          </a:p>
        </p:txBody>
      </p:sp>
      <p:sp>
        <p:nvSpPr>
          <p:cNvPr id="6" name="Footer Placeholder 5"/>
          <p:cNvSpPr>
            <a:spLocks noGrp="1"/>
          </p:cNvSpPr>
          <p:nvPr>
            <p:ph type="ftr" sz="quarter" idx="11"/>
          </p:nvPr>
        </p:nvSpPr>
        <p:spPr>
          <a:xfrm>
            <a:off x="3124200" y="6581775"/>
            <a:ext cx="2895600" cy="168275"/>
          </a:xfrm>
        </p:spPr>
        <p:txBody>
          <a:bodyPr/>
          <a:lstStyle>
            <a:lvl1pPr>
              <a:defRPr/>
            </a:lvl1pPr>
          </a:lstStyle>
          <a:p>
            <a:endParaRPr lang="fr-FR"/>
          </a:p>
        </p:txBody>
      </p:sp>
      <p:sp>
        <p:nvSpPr>
          <p:cNvPr id="9" name="Title 1"/>
          <p:cNvSpPr>
            <a:spLocks noGrp="1"/>
          </p:cNvSpPr>
          <p:nvPr>
            <p:ph type="title"/>
          </p:nvPr>
        </p:nvSpPr>
        <p:spPr>
          <a:xfrm>
            <a:off x="214282" y="0"/>
            <a:ext cx="8715436" cy="857232"/>
          </a:xfrm>
          <a:prstGeom prst="rect">
            <a:avLst/>
          </a:prstGeom>
        </p:spPr>
        <p:txBody>
          <a:bodyPr anchor="ctr"/>
          <a:lstStyle>
            <a:lvl1pPr>
              <a:defRPr>
                <a:solidFill>
                  <a:schemeClr val="accent6">
                    <a:lumMod val="20000"/>
                    <a:lumOff val="80000"/>
                  </a:schemeClr>
                </a:solidFill>
              </a:defRPr>
            </a:lvl1pPr>
          </a:lstStyle>
          <a:p>
            <a:r>
              <a:rPr lang="en-US" dirty="0" smtClean="0"/>
              <a:t>Click to edit Master title style</a:t>
            </a:r>
            <a:endParaRPr lang="fr-FR" dirty="0"/>
          </a:p>
        </p:txBody>
      </p:sp>
      <p:sp>
        <p:nvSpPr>
          <p:cNvPr id="8" name="Slide Number Placeholder 5"/>
          <p:cNvSpPr>
            <a:spLocks noGrp="1"/>
          </p:cNvSpPr>
          <p:nvPr>
            <p:ph type="sldNum" sz="quarter" idx="12"/>
          </p:nvPr>
        </p:nvSpPr>
        <p:spPr>
          <a:xfrm>
            <a:off x="7010400" y="6357958"/>
            <a:ext cx="1919318" cy="500066"/>
          </a:xfrm>
        </p:spPr>
        <p:txBody>
          <a:bodyPr/>
          <a:lstStyle>
            <a:lvl1pPr>
              <a:defRPr/>
            </a:lvl1pPr>
          </a:lstStyle>
          <a:p>
            <a:fld id="{FFF99454-12E7-4F7A-8219-BC256E7762FB}" type="slidenum">
              <a:rPr lang="fr-FR" smtClean="0"/>
              <a:pPr/>
              <a:t>‹#›</a:t>
            </a:fld>
            <a:endParaRPr lang="fr-F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15436" cy="857232"/>
          </a:xfrm>
          <a:prstGeom prst="rect">
            <a:avLst/>
          </a:prstGeom>
        </p:spPr>
        <p:txBody>
          <a:bodyPr anchor="ctr"/>
          <a:lstStyle>
            <a:lvl1pPr>
              <a:defRPr>
                <a:solidFill>
                  <a:schemeClr val="accent6">
                    <a:lumMod val="20000"/>
                    <a:lumOff val="80000"/>
                  </a:schemeClr>
                </a:solidFill>
              </a:defRPr>
            </a:lvl1pPr>
          </a:lstStyle>
          <a:p>
            <a:r>
              <a:rPr lang="en-US" dirty="0" smtClean="0"/>
              <a:t>Click to edit Master title style</a:t>
            </a:r>
            <a:endParaRPr lang="fr-FR" dirty="0"/>
          </a:p>
        </p:txBody>
      </p:sp>
      <p:sp>
        <p:nvSpPr>
          <p:cNvPr id="3" name="Content Placeholder 2"/>
          <p:cNvSpPr>
            <a:spLocks noGrp="1"/>
          </p:cNvSpPr>
          <p:nvPr>
            <p:ph idx="1"/>
          </p:nvPr>
        </p:nvSpPr>
        <p:spPr/>
        <p:txBody>
          <a:bodyPr/>
          <a:lstStyle>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Date Placeholder 3"/>
          <p:cNvSpPr>
            <a:spLocks noGrp="1"/>
          </p:cNvSpPr>
          <p:nvPr>
            <p:ph type="dt" sz="half" idx="10"/>
          </p:nvPr>
        </p:nvSpPr>
        <p:spPr/>
        <p:txBody>
          <a:bodyPr/>
          <a:lstStyle>
            <a:lvl1pPr>
              <a:defRPr/>
            </a:lvl1pPr>
          </a:lstStyle>
          <a:p>
            <a:fld id="{756EC82C-1DAE-41A2-A5EB-B02C93F362A5}" type="datetime1">
              <a:rPr lang="fr-FR" smtClean="0"/>
              <a:pPr/>
              <a:t>15/03/2014</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DBF0156-FEF4-49C6-9EE0-7D3D9D734CF9}" type="datetime1">
              <a:rPr lang="fr-FR" smtClean="0"/>
              <a:pPr/>
              <a:t>15/03/2014</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90600"/>
            <a:ext cx="4271962" cy="5010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3438" y="990600"/>
            <a:ext cx="4286280" cy="5010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lvl1pPr>
              <a:defRPr/>
            </a:lvl1pPr>
          </a:lstStyle>
          <a:p>
            <a:fld id="{8E9B0EAD-9E33-46B6-A509-95AF0271EB93}" type="datetime1">
              <a:rPr lang="fr-FR" smtClean="0"/>
              <a:pPr/>
              <a:t>15/03/2014</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
        <p:nvSpPr>
          <p:cNvPr id="8" name="Title 1"/>
          <p:cNvSpPr>
            <a:spLocks noGrp="1"/>
          </p:cNvSpPr>
          <p:nvPr>
            <p:ph type="title"/>
          </p:nvPr>
        </p:nvSpPr>
        <p:spPr>
          <a:xfrm>
            <a:off x="214282" y="0"/>
            <a:ext cx="8715436" cy="857232"/>
          </a:xfrm>
          <a:prstGeom prst="rect">
            <a:avLst/>
          </a:prstGeom>
        </p:spPr>
        <p:txBody>
          <a:bodyPr anchor="ctr"/>
          <a:lstStyle>
            <a:lvl1pPr>
              <a:defRPr>
                <a:solidFill>
                  <a:schemeClr val="accent6">
                    <a:lumMod val="20000"/>
                    <a:lumOff val="80000"/>
                  </a:schemeClr>
                </a:solidFill>
              </a:defRPr>
            </a:lvl1pPr>
          </a:lstStyle>
          <a:p>
            <a:r>
              <a:rPr lang="en-US" dirty="0" smtClean="0"/>
              <a:t>Click to edit Master title style</a:t>
            </a:r>
            <a:endParaRPr lang="fr-FR"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282" y="1000108"/>
            <a:ext cx="4283106" cy="7143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14282" y="1928803"/>
            <a:ext cx="4283106" cy="40719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000108"/>
            <a:ext cx="4284693" cy="7143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28803"/>
            <a:ext cx="4284693" cy="40719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7" name="Date Placeholder 6"/>
          <p:cNvSpPr>
            <a:spLocks noGrp="1"/>
          </p:cNvSpPr>
          <p:nvPr>
            <p:ph type="dt" sz="half" idx="10"/>
          </p:nvPr>
        </p:nvSpPr>
        <p:spPr/>
        <p:txBody>
          <a:bodyPr/>
          <a:lstStyle>
            <a:lvl1pPr>
              <a:defRPr/>
            </a:lvl1pPr>
          </a:lstStyle>
          <a:p>
            <a:fld id="{255D452D-B71E-46B2-A551-B81CC49EAD33}" type="datetime1">
              <a:rPr lang="fr-FR" smtClean="0"/>
              <a:pPr/>
              <a:t>15/03/2014</a:t>
            </a:fld>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
        <p:nvSpPr>
          <p:cNvPr id="11" name="Title 1"/>
          <p:cNvSpPr>
            <a:spLocks noGrp="1"/>
          </p:cNvSpPr>
          <p:nvPr>
            <p:ph type="title"/>
          </p:nvPr>
        </p:nvSpPr>
        <p:spPr>
          <a:xfrm>
            <a:off x="214282" y="0"/>
            <a:ext cx="8715436" cy="857232"/>
          </a:xfrm>
          <a:prstGeom prst="rect">
            <a:avLst/>
          </a:prstGeom>
        </p:spPr>
        <p:txBody>
          <a:bodyPr anchor="ctr"/>
          <a:lstStyle>
            <a:lvl1pPr>
              <a:defRPr>
                <a:solidFill>
                  <a:schemeClr val="accent6">
                    <a:lumMod val="20000"/>
                    <a:lumOff val="80000"/>
                  </a:schemeClr>
                </a:solidFill>
              </a:defRPr>
            </a:lvl1pPr>
          </a:lstStyle>
          <a:p>
            <a:r>
              <a:rPr lang="en-US" dirty="0" smtClean="0"/>
              <a:t>Click to edit Master title style</a:t>
            </a:r>
            <a:endParaRPr lang="fr-FR"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E598021F-3B24-4BDC-B1DF-C03B52D73973}" type="datetime1">
              <a:rPr lang="fr-FR" smtClean="0"/>
              <a:pPr/>
              <a:t>15/03/2014</a:t>
            </a:fld>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
        <p:nvSpPr>
          <p:cNvPr id="6" name="Title 1"/>
          <p:cNvSpPr>
            <a:spLocks noGrp="1"/>
          </p:cNvSpPr>
          <p:nvPr>
            <p:ph type="title"/>
          </p:nvPr>
        </p:nvSpPr>
        <p:spPr>
          <a:xfrm>
            <a:off x="214282" y="0"/>
            <a:ext cx="8715436" cy="857232"/>
          </a:xfrm>
          <a:prstGeom prst="rect">
            <a:avLst/>
          </a:prstGeom>
        </p:spPr>
        <p:txBody>
          <a:bodyPr anchor="ctr"/>
          <a:lstStyle>
            <a:lvl1pPr>
              <a:defRPr>
                <a:solidFill>
                  <a:schemeClr val="accent6">
                    <a:lumMod val="20000"/>
                    <a:lumOff val="80000"/>
                  </a:schemeClr>
                </a:solidFill>
              </a:defRPr>
            </a:lvl1pPr>
          </a:lstStyle>
          <a:p>
            <a:r>
              <a:rPr lang="en-US" dirty="0" smtClean="0"/>
              <a:t>Click to edit Master title style</a:t>
            </a:r>
            <a:endParaRPr lang="fr-FR"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87BB388-F3B0-47CF-83A0-1670412B17B6}" type="datetime1">
              <a:rPr lang="fr-FR" smtClean="0"/>
              <a:pPr/>
              <a:t>15/03/2014</a:t>
            </a:fld>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3251231" cy="857232"/>
          </a:xfrm>
          <a:prstGeom prst="rect">
            <a:avLst/>
          </a:prstGeo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1071545"/>
            <a:ext cx="5354668" cy="49292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214282" y="1071546"/>
            <a:ext cx="3251231" cy="49292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fld id="{2E5D66EC-907A-4AD2-BBE7-D9AAE91EF314}" type="datetime1">
              <a:rPr lang="fr-FR" smtClean="0"/>
              <a:pPr/>
              <a:t>15/03/2014</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928669"/>
            <a:ext cx="5486400" cy="3798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Text Placeholder 3"/>
          <p:cNvSpPr>
            <a:spLocks noGrp="1"/>
          </p:cNvSpPr>
          <p:nvPr>
            <p:ph type="body" sz="half" idx="2"/>
          </p:nvPr>
        </p:nvSpPr>
        <p:spPr>
          <a:xfrm>
            <a:off x="1792288" y="5367338"/>
            <a:ext cx="5486400"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F8F4B9-B1D1-4483-9CA7-336E9A4FF61A}" type="datetime1">
              <a:rPr lang="fr-FR" smtClean="0"/>
              <a:pPr/>
              <a:t>15/03/2014</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FFF99454-12E7-4F7A-8219-BC256E7762FB}" type="slidenum">
              <a:rPr lang="fr-FR" smtClean="0"/>
              <a:pPr/>
              <a:t>‹#›</a:t>
            </a:fld>
            <a:endParaRPr lang="fr-F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28600" y="990600"/>
            <a:ext cx="8701118" cy="50101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214282" y="6572272"/>
            <a:ext cx="1919318" cy="1777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fld id="{319D0730-0379-4C9E-9733-457A2B7BE518}" type="datetime1">
              <a:rPr lang="fr-FR" smtClean="0"/>
              <a:pPr/>
              <a:t>15/03/2014</a:t>
            </a:fld>
            <a:endParaRPr lang="fr-FR"/>
          </a:p>
        </p:txBody>
      </p:sp>
      <p:sp>
        <p:nvSpPr>
          <p:cNvPr id="1029" name="Rectangle 5"/>
          <p:cNvSpPr>
            <a:spLocks noGrp="1" noChangeArrowheads="1"/>
          </p:cNvSpPr>
          <p:nvPr>
            <p:ph type="ftr" sz="quarter" idx="3"/>
          </p:nvPr>
        </p:nvSpPr>
        <p:spPr bwMode="auto">
          <a:xfrm>
            <a:off x="3124200" y="658177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endParaRPr lang="fr-FR"/>
          </a:p>
        </p:txBody>
      </p:sp>
      <p:sp>
        <p:nvSpPr>
          <p:cNvPr id="1030" name="Rectangle 6"/>
          <p:cNvSpPr>
            <a:spLocks noGrp="1" noChangeArrowheads="1"/>
          </p:cNvSpPr>
          <p:nvPr>
            <p:ph type="sldNum" sz="quarter" idx="4"/>
          </p:nvPr>
        </p:nvSpPr>
        <p:spPr bwMode="auto">
          <a:xfrm>
            <a:off x="7010400" y="6357958"/>
            <a:ext cx="1919318" cy="50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800" b="1">
                <a:solidFill>
                  <a:schemeClr val="bg1"/>
                </a:solidFill>
                <a:latin typeface="+mn-lt"/>
              </a:defRPr>
            </a:lvl1pPr>
          </a:lstStyle>
          <a:p>
            <a:fld id="{3CD83E95-005E-4297-BF07-D748D19DFC0A}"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fade thruBlk="1"/>
  </p:transition>
  <p:hf hdr="0" ftr="0" dt="0"/>
  <p:txStyles>
    <p:titleStyle>
      <a:lvl1pPr algn="l" rtl="0" eaLnBrk="1" fontAlgn="base" hangingPunct="1">
        <a:spcBef>
          <a:spcPct val="0"/>
        </a:spcBef>
        <a:spcAft>
          <a:spcPct val="0"/>
        </a:spcAft>
        <a:defRPr sz="4000" b="1" cap="none" spc="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mj-lt"/>
          <a:ea typeface="+mj-ea"/>
          <a:cs typeface="+mj-cs"/>
        </a:defRPr>
      </a:lvl1pPr>
      <a:lvl2pPr algn="l" rtl="0" eaLnBrk="1" fontAlgn="base" hangingPunct="1">
        <a:spcBef>
          <a:spcPct val="0"/>
        </a:spcBef>
        <a:spcAft>
          <a:spcPct val="0"/>
        </a:spcAft>
        <a:defRPr sz="4000" b="1">
          <a:solidFill>
            <a:schemeClr val="tx1"/>
          </a:solidFill>
          <a:latin typeface="Franklin Gothic Medium" pitchFamily="34" charset="0"/>
        </a:defRPr>
      </a:lvl2pPr>
      <a:lvl3pPr algn="l" rtl="0" eaLnBrk="1" fontAlgn="base" hangingPunct="1">
        <a:spcBef>
          <a:spcPct val="0"/>
        </a:spcBef>
        <a:spcAft>
          <a:spcPct val="0"/>
        </a:spcAft>
        <a:defRPr sz="4000" b="1">
          <a:solidFill>
            <a:schemeClr val="tx1"/>
          </a:solidFill>
          <a:latin typeface="Franklin Gothic Medium" pitchFamily="34" charset="0"/>
        </a:defRPr>
      </a:lvl3pPr>
      <a:lvl4pPr algn="l" rtl="0" eaLnBrk="1" fontAlgn="base" hangingPunct="1">
        <a:spcBef>
          <a:spcPct val="0"/>
        </a:spcBef>
        <a:spcAft>
          <a:spcPct val="0"/>
        </a:spcAft>
        <a:defRPr sz="4000" b="1">
          <a:solidFill>
            <a:schemeClr val="tx1"/>
          </a:solidFill>
          <a:latin typeface="Franklin Gothic Medium" pitchFamily="34" charset="0"/>
        </a:defRPr>
      </a:lvl4pPr>
      <a:lvl5pPr algn="l" rtl="0" eaLnBrk="1" fontAlgn="base" hangingPunct="1">
        <a:spcBef>
          <a:spcPct val="0"/>
        </a:spcBef>
        <a:spcAft>
          <a:spcPct val="0"/>
        </a:spcAft>
        <a:defRPr sz="4000" b="1">
          <a:solidFill>
            <a:schemeClr val="tx1"/>
          </a:solidFill>
          <a:latin typeface="Franklin Gothic Medium" pitchFamily="34" charset="0"/>
        </a:defRPr>
      </a:lvl5pPr>
      <a:lvl6pPr marL="457200" algn="l" rtl="0" eaLnBrk="1" fontAlgn="base" hangingPunct="1">
        <a:spcBef>
          <a:spcPct val="0"/>
        </a:spcBef>
        <a:spcAft>
          <a:spcPct val="0"/>
        </a:spcAft>
        <a:defRPr sz="4000" b="1">
          <a:solidFill>
            <a:schemeClr val="tx1"/>
          </a:solidFill>
          <a:latin typeface="Franklin Gothic Medium" pitchFamily="34" charset="0"/>
        </a:defRPr>
      </a:lvl6pPr>
      <a:lvl7pPr marL="914400" algn="l" rtl="0" eaLnBrk="1" fontAlgn="base" hangingPunct="1">
        <a:spcBef>
          <a:spcPct val="0"/>
        </a:spcBef>
        <a:spcAft>
          <a:spcPct val="0"/>
        </a:spcAft>
        <a:defRPr sz="4000" b="1">
          <a:solidFill>
            <a:schemeClr val="tx1"/>
          </a:solidFill>
          <a:latin typeface="Franklin Gothic Medium" pitchFamily="34" charset="0"/>
        </a:defRPr>
      </a:lvl7pPr>
      <a:lvl8pPr marL="1371600" algn="l" rtl="0" eaLnBrk="1" fontAlgn="base" hangingPunct="1">
        <a:spcBef>
          <a:spcPct val="0"/>
        </a:spcBef>
        <a:spcAft>
          <a:spcPct val="0"/>
        </a:spcAft>
        <a:defRPr sz="4000" b="1">
          <a:solidFill>
            <a:schemeClr val="tx1"/>
          </a:solidFill>
          <a:latin typeface="Franklin Gothic Medium" pitchFamily="34" charset="0"/>
        </a:defRPr>
      </a:lvl8pPr>
      <a:lvl9pPr marL="1828800" algn="l" rtl="0" eaLnBrk="1" fontAlgn="base" hangingPunct="1">
        <a:spcBef>
          <a:spcPct val="0"/>
        </a:spcBef>
        <a:spcAft>
          <a:spcPct val="0"/>
        </a:spcAft>
        <a:defRPr sz="4000" b="1">
          <a:solidFill>
            <a:schemeClr val="tx1"/>
          </a:solidFill>
          <a:latin typeface="Franklin Gothic Medium" pitchFamily="34" charset="0"/>
        </a:defRPr>
      </a:lvl9pPr>
    </p:titleStyle>
    <p:bodyStyle>
      <a:lvl1pPr marL="342900" indent="-342900" algn="l" rtl="0" eaLnBrk="1" fontAlgn="base" hangingPunct="1">
        <a:spcBef>
          <a:spcPct val="20000"/>
        </a:spcBef>
        <a:spcAft>
          <a:spcPct val="0"/>
        </a:spcAft>
        <a:buSzPct val="200000"/>
        <a:defRPr sz="2000" b="1">
          <a:solidFill>
            <a:srgbClr val="336699"/>
          </a:solidFill>
          <a:latin typeface="+mn-lt"/>
          <a:ea typeface="+mn-ea"/>
          <a:cs typeface="+mn-cs"/>
        </a:defRPr>
      </a:lvl1pPr>
      <a:lvl2pPr marL="742950" indent="-285750" algn="l" rtl="0" eaLnBrk="1" fontAlgn="base" hangingPunct="1">
        <a:spcBef>
          <a:spcPct val="20000"/>
        </a:spcBef>
        <a:spcAft>
          <a:spcPct val="0"/>
        </a:spcAft>
        <a:buSzPct val="200000"/>
        <a:defRPr b="1">
          <a:solidFill>
            <a:srgbClr val="336699"/>
          </a:solidFill>
          <a:latin typeface="+mn-lt"/>
        </a:defRPr>
      </a:lvl2pPr>
      <a:lvl3pPr marL="1143000" indent="-228600" algn="l" rtl="0" eaLnBrk="1" fontAlgn="base" hangingPunct="1">
        <a:spcBef>
          <a:spcPct val="20000"/>
        </a:spcBef>
        <a:spcAft>
          <a:spcPct val="0"/>
        </a:spcAft>
        <a:buSzPct val="200000"/>
        <a:defRPr sz="1600" b="1">
          <a:solidFill>
            <a:srgbClr val="336699"/>
          </a:solidFill>
          <a:latin typeface="+mn-lt"/>
        </a:defRPr>
      </a:lvl3pPr>
      <a:lvl4pPr marL="1600200" indent="-228600" algn="l" rtl="0" eaLnBrk="1" fontAlgn="base" hangingPunct="1">
        <a:spcBef>
          <a:spcPct val="20000"/>
        </a:spcBef>
        <a:spcAft>
          <a:spcPct val="0"/>
        </a:spcAft>
        <a:buSzPct val="200000"/>
        <a:defRPr sz="1400" b="1">
          <a:solidFill>
            <a:srgbClr val="336699"/>
          </a:solidFill>
          <a:latin typeface="+mn-lt"/>
        </a:defRPr>
      </a:lvl4pPr>
      <a:lvl5pPr marL="2057400" indent="-228600" algn="l" rtl="0" eaLnBrk="1" fontAlgn="base" hangingPunct="1">
        <a:spcBef>
          <a:spcPct val="20000"/>
        </a:spcBef>
        <a:spcAft>
          <a:spcPct val="0"/>
        </a:spcAft>
        <a:buSzPct val="200000"/>
        <a:defRPr sz="1400" b="1">
          <a:solidFill>
            <a:srgbClr val="336699"/>
          </a:solidFill>
          <a:latin typeface="+mn-lt"/>
        </a:defRPr>
      </a:lvl5pPr>
      <a:lvl6pPr marL="2514600" indent="-228600" algn="l" rtl="0" eaLnBrk="1" fontAlgn="base" hangingPunct="1">
        <a:spcBef>
          <a:spcPct val="20000"/>
        </a:spcBef>
        <a:spcAft>
          <a:spcPct val="0"/>
        </a:spcAft>
        <a:buSzPct val="200000"/>
        <a:defRPr sz="1400" b="1">
          <a:solidFill>
            <a:srgbClr val="336699"/>
          </a:solidFill>
          <a:latin typeface="+mn-lt"/>
        </a:defRPr>
      </a:lvl6pPr>
      <a:lvl7pPr marL="2971800" indent="-228600" algn="l" rtl="0" eaLnBrk="1" fontAlgn="base" hangingPunct="1">
        <a:spcBef>
          <a:spcPct val="20000"/>
        </a:spcBef>
        <a:spcAft>
          <a:spcPct val="0"/>
        </a:spcAft>
        <a:buSzPct val="200000"/>
        <a:defRPr sz="1400" b="1">
          <a:solidFill>
            <a:srgbClr val="336699"/>
          </a:solidFill>
          <a:latin typeface="+mn-lt"/>
        </a:defRPr>
      </a:lvl7pPr>
      <a:lvl8pPr marL="3429000" indent="-228600" algn="l" rtl="0" eaLnBrk="1" fontAlgn="base" hangingPunct="1">
        <a:spcBef>
          <a:spcPct val="20000"/>
        </a:spcBef>
        <a:spcAft>
          <a:spcPct val="0"/>
        </a:spcAft>
        <a:buSzPct val="200000"/>
        <a:defRPr sz="1400" b="1">
          <a:solidFill>
            <a:srgbClr val="336699"/>
          </a:solidFill>
          <a:latin typeface="+mn-lt"/>
        </a:defRPr>
      </a:lvl8pPr>
      <a:lvl9pPr marL="3886200" indent="-228600" algn="l" rtl="0" eaLnBrk="1" fontAlgn="base" hangingPunct="1">
        <a:spcBef>
          <a:spcPct val="20000"/>
        </a:spcBef>
        <a:spcAft>
          <a:spcPct val="0"/>
        </a:spcAft>
        <a:buSzPct val="200000"/>
        <a:defRPr sz="1400" b="1">
          <a:solidFill>
            <a:srgbClr val="3366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7.xml"/><Relationship Id="rId7"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8.xml"/><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2.xml"/><Relationship Id="rId7"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d5.c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policescientifique-role21.e-monsite.com/pages/content/historique-de-la-police-scientifique/" TargetMode="External"/><Relationship Id="rId3" Type="http://schemas.openxmlformats.org/officeDocument/2006/relationships/hyperlink" Target="http://www.liste.pro/crimes-delits" TargetMode="External"/><Relationship Id="rId7" Type="http://schemas.openxmlformats.org/officeDocument/2006/relationships/hyperlink" Target="http://www.police-nationale.net/liste-des-laboratoires-de-la-police-scientifique/" TargetMode="External"/><Relationship Id="rId12" Type="http://schemas.openxmlformats.org/officeDocument/2006/relationships/hyperlink" Target="http://zythom.blogspot.fr/" TargetMode="External"/><Relationship Id="rId2" Type="http://schemas.openxmlformats.org/officeDocument/2006/relationships/hyperlink" Target="http://fr.wikipedia.org/wiki/Expert_judiciaire" TargetMode="External"/><Relationship Id="rId1" Type="http://schemas.openxmlformats.org/officeDocument/2006/relationships/slideLayout" Target="../slideLayouts/slideLayout2.xml"/><Relationship Id="rId6" Type="http://schemas.openxmlformats.org/officeDocument/2006/relationships/hyperlink" Target="http://www.police-scientifique.com/organisation/inps" TargetMode="External"/><Relationship Id="rId11" Type="http://schemas.openxmlformats.org/officeDocument/2006/relationships/hyperlink" Target="http://www.legifrance.gouv.fr/" TargetMode="External"/><Relationship Id="rId5" Type="http://schemas.openxmlformats.org/officeDocument/2006/relationships/hyperlink" Target="http://www.prise2tete.fr/forum/viewtopic.php?id=10449" TargetMode="External"/><Relationship Id="rId10" Type="http://schemas.openxmlformats.org/officeDocument/2006/relationships/hyperlink" Target="http://www.legalis.net/" TargetMode="External"/><Relationship Id="rId4" Type="http://schemas.openxmlformats.org/officeDocument/2006/relationships/hyperlink" Target="http://www.biometrie-online.net/technologies/empreintes-digitales" TargetMode="External"/><Relationship Id="rId9" Type="http://schemas.openxmlformats.org/officeDocument/2006/relationships/hyperlink" Target="http://www.tueursenserie.org/spip.php?article60"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ballistic.zdziarski.com/" TargetMode="External"/><Relationship Id="rId2" Type="http://schemas.openxmlformats.org/officeDocument/2006/relationships/hyperlink" Target="http://www.kali.org/" TargetMode="External"/><Relationship Id="rId1" Type="http://schemas.openxmlformats.org/officeDocument/2006/relationships/slideLayout" Target="../slideLayouts/slideLayout2.xml"/><Relationship Id="rId4" Type="http://schemas.openxmlformats.org/officeDocument/2006/relationships/hyperlink" Target="http://icones.pr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28802"/>
            <a:ext cx="9144000" cy="1295410"/>
          </a:xfrm>
        </p:spPr>
        <p:txBody>
          <a:bodyPr/>
          <a:lstStyle/>
          <a:p>
            <a:r>
              <a:rPr lang="fr-FR" dirty="0" smtClean="0">
                <a:latin typeface="Cambria" pitchFamily="18" charset="0"/>
                <a:ea typeface="PMingLiU-ExtB" pitchFamily="18" charset="-120"/>
                <a:cs typeface="Narkisim" pitchFamily="34" charset="-79"/>
              </a:rPr>
              <a:t>Large panorama des méthodes</a:t>
            </a:r>
            <a:br>
              <a:rPr lang="fr-FR" dirty="0" smtClean="0">
                <a:latin typeface="Cambria" pitchFamily="18" charset="0"/>
                <a:ea typeface="PMingLiU-ExtB" pitchFamily="18" charset="-120"/>
                <a:cs typeface="Narkisim" pitchFamily="34" charset="-79"/>
              </a:rPr>
            </a:br>
            <a:r>
              <a:rPr lang="fr-FR" dirty="0" smtClean="0">
                <a:latin typeface="Cambria" pitchFamily="18" charset="0"/>
                <a:ea typeface="PMingLiU-ExtB" pitchFamily="18" charset="-120"/>
                <a:cs typeface="Narkisim" pitchFamily="34" charset="-79"/>
              </a:rPr>
              <a:t>informatiques criminalistiques</a:t>
            </a:r>
            <a:endParaRPr lang="fr-FR" dirty="0">
              <a:latin typeface="Cambria" pitchFamily="18" charset="0"/>
              <a:ea typeface="PMingLiU-ExtB" pitchFamily="18" charset="-120"/>
              <a:cs typeface="Narkisim" pitchFamily="34" charset="-79"/>
            </a:endParaRPr>
          </a:p>
        </p:txBody>
      </p:sp>
      <p:sp>
        <p:nvSpPr>
          <p:cNvPr id="4" name="TextBox 3"/>
          <p:cNvSpPr txBox="1"/>
          <p:nvPr/>
        </p:nvSpPr>
        <p:spPr>
          <a:xfrm>
            <a:off x="500034" y="5719251"/>
            <a:ext cx="5643602" cy="1077218"/>
          </a:xfrm>
          <a:prstGeom prst="rect">
            <a:avLst/>
          </a:prstGeom>
          <a:noFill/>
        </p:spPr>
        <p:txBody>
          <a:bodyPr wrap="square" rtlCol="0">
            <a:spAutoFit/>
          </a:bodyPr>
          <a:lstStyle/>
          <a:p>
            <a:r>
              <a:rPr lang="fr-FR" sz="4400"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Britannic Bold" pitchFamily="34" charset="0"/>
              </a:rPr>
              <a:t>X</a:t>
            </a:r>
            <a:r>
              <a:rPr lang="fr-FR" sz="2400" dirty="0" smtClean="0">
                <a:latin typeface="Cambria" pitchFamily="18" charset="0"/>
              </a:rPr>
              <a:t>posé de 3</a:t>
            </a:r>
            <a:r>
              <a:rPr lang="fr-FR" sz="2400" baseline="30000" dirty="0" smtClean="0">
                <a:latin typeface="Cambria" pitchFamily="18" charset="0"/>
              </a:rPr>
              <a:t>ème</a:t>
            </a:r>
            <a:r>
              <a:rPr lang="fr-FR" sz="2400" dirty="0" smtClean="0">
                <a:latin typeface="Cambria" pitchFamily="18" charset="0"/>
              </a:rPr>
              <a:t> année</a:t>
            </a:r>
          </a:p>
          <a:p>
            <a:r>
              <a:rPr lang="fr-FR" sz="2000" dirty="0" smtClean="0">
                <a:latin typeface="Cambria" pitchFamily="18" charset="0"/>
              </a:rPr>
              <a:t>Sébastien DESTABEAU – IR3</a:t>
            </a:r>
            <a:endParaRPr lang="fr-FR" sz="2400" dirty="0">
              <a:latin typeface="Cambria" pitchFamily="18" charset="0"/>
            </a:endParaRPr>
          </a:p>
        </p:txBody>
      </p:sp>
      <p:pic>
        <p:nvPicPr>
          <p:cNvPr id="5" name="Picture 4"/>
          <p:cNvPicPr/>
          <p:nvPr/>
        </p:nvPicPr>
        <p:blipFill>
          <a:blip r:embed="rId3"/>
          <a:srcRect/>
          <a:stretch>
            <a:fillRect/>
          </a:stretch>
        </p:blipFill>
        <p:spPr bwMode="auto">
          <a:xfrm>
            <a:off x="5897336" y="0"/>
            <a:ext cx="3246664" cy="110440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Définitions</a:t>
            </a:r>
            <a:endParaRPr lang="fr-FR" dirty="0"/>
          </a:p>
        </p:txBody>
      </p:sp>
      <p:sp>
        <p:nvSpPr>
          <p:cNvPr id="3" name="Content Placeholder 2"/>
          <p:cNvSpPr>
            <a:spLocks noGrp="1"/>
          </p:cNvSpPr>
          <p:nvPr>
            <p:ph idx="1"/>
          </p:nvPr>
        </p:nvSpPr>
        <p:spPr>
          <a:xfrm>
            <a:off x="228600" y="990600"/>
            <a:ext cx="8701118" cy="2581276"/>
          </a:xfrm>
        </p:spPr>
        <p:txBody>
          <a:bodyPr/>
          <a:lstStyle/>
          <a:p>
            <a:r>
              <a:rPr lang="fr-FR" i="1" dirty="0" smtClean="0"/>
              <a:t>Qu’est-ce qu’un crime ?</a:t>
            </a:r>
          </a:p>
          <a:p>
            <a:endParaRPr lang="fr-FR" dirty="0" smtClean="0"/>
          </a:p>
          <a:p>
            <a:pPr lvl="1">
              <a:buFont typeface="Wingdings" pitchFamily="2" charset="2"/>
              <a:buChar char="§"/>
            </a:pPr>
            <a:r>
              <a:rPr lang="fr-FR" dirty="0" smtClean="0"/>
              <a:t>Acte </a:t>
            </a:r>
            <a:r>
              <a:rPr lang="fr-FR" b="1" dirty="0" smtClean="0"/>
              <a:t>ET</a:t>
            </a:r>
            <a:r>
              <a:rPr lang="fr-FR" dirty="0" smtClean="0"/>
              <a:t> intention de porter atteinte au bien-être collectif de la société</a:t>
            </a:r>
          </a:p>
          <a:p>
            <a:pPr lvl="1">
              <a:buFont typeface="Wingdings" pitchFamily="2" charset="2"/>
              <a:buChar char="§"/>
            </a:pPr>
            <a:endParaRPr lang="fr-FR" dirty="0" smtClean="0"/>
          </a:p>
          <a:p>
            <a:pPr lvl="1">
              <a:buFont typeface="Wingdings" pitchFamily="2" charset="2"/>
              <a:buChar char="§"/>
            </a:pPr>
            <a:r>
              <a:rPr lang="fr-FR" dirty="0" smtClean="0"/>
              <a:t>Catégorie d’infractions pénales la plus grave</a:t>
            </a:r>
          </a:p>
          <a:p>
            <a:pPr lvl="1">
              <a:buFont typeface="Wingdings" pitchFamily="2" charset="2"/>
              <a:buChar char="§"/>
            </a:pPr>
            <a:endParaRPr lang="fr-FR" dirty="0" smtClean="0"/>
          </a:p>
          <a:p>
            <a:pPr lvl="1">
              <a:buFont typeface="Wingdings" pitchFamily="2" charset="2"/>
              <a:buChar char="§"/>
            </a:pPr>
            <a:r>
              <a:rPr lang="fr-FR" dirty="0" smtClean="0"/>
              <a:t>Sévèrement puni par la loi</a:t>
            </a:r>
          </a:p>
          <a:p>
            <a:pPr lvl="1"/>
            <a:endParaRPr lang="fr-FR" dirty="0" smtClean="0"/>
          </a:p>
          <a:p>
            <a:pPr lvl="1"/>
            <a:endParaRPr lang="fr-FR" dirty="0" smtClean="0"/>
          </a:p>
          <a:p>
            <a:pPr lvl="1"/>
            <a:endParaRPr lang="fr-FR" dirty="0" smtClean="0"/>
          </a:p>
        </p:txBody>
      </p:sp>
      <p:pic>
        <p:nvPicPr>
          <p:cNvPr id="4" name="Picture 3" descr="aide-point-interrogation-systeme-icone-8289-128.png"/>
          <p:cNvPicPr>
            <a:picLocks noChangeAspect="1"/>
          </p:cNvPicPr>
          <p:nvPr/>
        </p:nvPicPr>
        <p:blipFill>
          <a:blip r:embed="rId3"/>
          <a:stretch>
            <a:fillRect/>
          </a:stretch>
        </p:blipFill>
        <p:spPr>
          <a:xfrm>
            <a:off x="985391" y="3842919"/>
            <a:ext cx="1086279" cy="1086279"/>
          </a:xfrm>
          <a:prstGeom prst="rect">
            <a:avLst/>
          </a:prstGeom>
        </p:spPr>
      </p:pic>
      <p:sp>
        <p:nvSpPr>
          <p:cNvPr id="6" name="TextBox 5"/>
          <p:cNvSpPr txBox="1"/>
          <p:nvPr/>
        </p:nvSpPr>
        <p:spPr>
          <a:xfrm>
            <a:off x="1142976" y="4286256"/>
            <a:ext cx="7500990" cy="1569660"/>
          </a:xfrm>
          <a:prstGeom prst="rect">
            <a:avLst/>
          </a:prstGeom>
          <a:noFill/>
        </p:spPr>
        <p:txBody>
          <a:bodyPr wrap="square" rtlCol="0">
            <a:spAutoFit/>
          </a:bodyPr>
          <a:lstStyle/>
          <a:p>
            <a:r>
              <a:rPr lang="fr-FR" sz="2000" i="1" dirty="0" smtClean="0"/>
              <a:t>	</a:t>
            </a:r>
            <a:r>
              <a:rPr lang="fr-FR" sz="2000" b="1" i="1" dirty="0" smtClean="0"/>
              <a:t>Le saviez-vous ?</a:t>
            </a:r>
          </a:p>
          <a:p>
            <a:endParaRPr lang="fr-FR" sz="2000" i="1" dirty="0" smtClean="0"/>
          </a:p>
          <a:p>
            <a:r>
              <a:rPr lang="fr-FR" dirty="0" smtClean="0"/>
              <a:t>Dans les pays anglophones, le mot « </a:t>
            </a:r>
            <a:r>
              <a:rPr lang="fr-FR" b="1" dirty="0" smtClean="0"/>
              <a:t>crime</a:t>
            </a:r>
            <a:r>
              <a:rPr lang="fr-FR" dirty="0" smtClean="0"/>
              <a:t> » est un faux-ami qui désigne autant un crime qu’un délit.</a:t>
            </a:r>
          </a:p>
          <a:p>
            <a:endParaRPr lang="fr-FR" sz="2000" dirty="0"/>
          </a:p>
        </p:txBody>
      </p:sp>
      <p:sp>
        <p:nvSpPr>
          <p:cNvPr id="7" name="Slide Number Placeholder 6"/>
          <p:cNvSpPr>
            <a:spLocks noGrp="1"/>
          </p:cNvSpPr>
          <p:nvPr>
            <p:ph type="sldNum" sz="quarter" idx="12"/>
          </p:nvPr>
        </p:nvSpPr>
        <p:spPr/>
        <p:txBody>
          <a:bodyPr/>
          <a:lstStyle/>
          <a:p>
            <a:fld id="{FFF99454-12E7-4F7A-8219-BC256E7762FB}" type="slidenum">
              <a:rPr lang="fr-FR" smtClean="0"/>
              <a:pPr/>
              <a:t>10</a:t>
            </a:fld>
            <a:endParaRPr lang="fr-F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1000" fill="hold"/>
                                        <p:tgtEl>
                                          <p:spTgt spid="6"/>
                                        </p:tgtEl>
                                        <p:attrNameLst>
                                          <p:attrName>ppt_x</p:attrName>
                                        </p:attrNameLst>
                                      </p:cBhvr>
                                      <p:tavLst>
                                        <p:tav tm="0">
                                          <p:val>
                                            <p:strVal val="#ppt_x-.2"/>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Définitions</a:t>
            </a:r>
            <a:endParaRPr lang="fr-FR" dirty="0"/>
          </a:p>
        </p:txBody>
      </p:sp>
      <p:sp>
        <p:nvSpPr>
          <p:cNvPr id="3" name="Content Placeholder 2"/>
          <p:cNvSpPr>
            <a:spLocks noGrp="1"/>
          </p:cNvSpPr>
          <p:nvPr>
            <p:ph idx="1"/>
          </p:nvPr>
        </p:nvSpPr>
        <p:spPr>
          <a:xfrm>
            <a:off x="228600" y="990600"/>
            <a:ext cx="8701118" cy="2009772"/>
          </a:xfrm>
        </p:spPr>
        <p:txBody>
          <a:bodyPr/>
          <a:lstStyle/>
          <a:p>
            <a:r>
              <a:rPr lang="fr-FR" i="1" dirty="0" smtClean="0"/>
              <a:t>Qu’est-ce qu’un délit?</a:t>
            </a:r>
          </a:p>
          <a:p>
            <a:endParaRPr lang="fr-FR" dirty="0" smtClean="0"/>
          </a:p>
          <a:p>
            <a:pPr lvl="1">
              <a:buFont typeface="Wingdings" pitchFamily="2" charset="2"/>
              <a:buChar char="§"/>
            </a:pPr>
            <a:r>
              <a:rPr lang="fr-FR" dirty="0" smtClean="0"/>
              <a:t>Fait juridique ou infraction causant un dommage à autrui</a:t>
            </a:r>
          </a:p>
          <a:p>
            <a:pPr lvl="1">
              <a:buFont typeface="Wingdings" pitchFamily="2" charset="2"/>
              <a:buChar char="§"/>
            </a:pPr>
            <a:endParaRPr lang="fr-FR" dirty="0" smtClean="0"/>
          </a:p>
          <a:p>
            <a:pPr lvl="1">
              <a:buFont typeface="Wingdings" pitchFamily="2" charset="2"/>
              <a:buChar char="§"/>
            </a:pPr>
            <a:r>
              <a:rPr lang="fr-FR" dirty="0" smtClean="0"/>
              <a:t>Acte jugé au civil ou au pénal selon la situation</a:t>
            </a:r>
          </a:p>
        </p:txBody>
      </p:sp>
      <p:pic>
        <p:nvPicPr>
          <p:cNvPr id="4" name="Picture 3" descr="aide-point-interrogation-systeme-icone-8289-128.png"/>
          <p:cNvPicPr>
            <a:picLocks noChangeAspect="1"/>
          </p:cNvPicPr>
          <p:nvPr/>
        </p:nvPicPr>
        <p:blipFill>
          <a:blip r:embed="rId3"/>
          <a:stretch>
            <a:fillRect/>
          </a:stretch>
        </p:blipFill>
        <p:spPr>
          <a:xfrm>
            <a:off x="985391" y="3842919"/>
            <a:ext cx="1086279" cy="1086279"/>
          </a:xfrm>
          <a:prstGeom prst="rect">
            <a:avLst/>
          </a:prstGeom>
        </p:spPr>
      </p:pic>
      <p:sp>
        <p:nvSpPr>
          <p:cNvPr id="6" name="TextBox 5"/>
          <p:cNvSpPr txBox="1"/>
          <p:nvPr/>
        </p:nvSpPr>
        <p:spPr>
          <a:xfrm>
            <a:off x="1142976" y="4286256"/>
            <a:ext cx="7500990" cy="1846659"/>
          </a:xfrm>
          <a:prstGeom prst="rect">
            <a:avLst/>
          </a:prstGeom>
          <a:noFill/>
        </p:spPr>
        <p:txBody>
          <a:bodyPr wrap="square" rtlCol="0">
            <a:spAutoFit/>
          </a:bodyPr>
          <a:lstStyle/>
          <a:p>
            <a:pPr algn="just"/>
            <a:r>
              <a:rPr lang="fr-FR" sz="2000" i="1" dirty="0" smtClean="0"/>
              <a:t>	</a:t>
            </a:r>
            <a:r>
              <a:rPr lang="fr-FR" sz="2000" b="1" i="1" dirty="0" smtClean="0"/>
              <a:t>Le saviez-vous ?</a:t>
            </a:r>
          </a:p>
          <a:p>
            <a:pPr algn="just"/>
            <a:endParaRPr lang="fr-FR" sz="2000" i="1" dirty="0" smtClean="0"/>
          </a:p>
          <a:p>
            <a:pPr algn="just"/>
            <a:r>
              <a:rPr lang="fr-FR" dirty="0" smtClean="0"/>
              <a:t>Les peines correctionnelles possibles pour un délit peuvent être des jours de travaux d’intérêt général, une amende variant entre 3750 € et 7,5 millions d’€ ou même un emprisonnement maximal de 10 ans.</a:t>
            </a:r>
          </a:p>
          <a:p>
            <a:pPr algn="just"/>
            <a:endParaRPr lang="fr-FR" sz="2000" dirty="0"/>
          </a:p>
        </p:txBody>
      </p:sp>
      <p:sp>
        <p:nvSpPr>
          <p:cNvPr id="7" name="Slide Number Placeholder 6"/>
          <p:cNvSpPr>
            <a:spLocks noGrp="1"/>
          </p:cNvSpPr>
          <p:nvPr>
            <p:ph type="sldNum" sz="quarter" idx="12"/>
          </p:nvPr>
        </p:nvSpPr>
        <p:spPr/>
        <p:txBody>
          <a:bodyPr/>
          <a:lstStyle/>
          <a:p>
            <a:fld id="{FFF99454-12E7-4F7A-8219-BC256E7762FB}" type="slidenum">
              <a:rPr lang="fr-FR" smtClean="0"/>
              <a:pPr/>
              <a:t>11</a:t>
            </a:fld>
            <a:endParaRPr lang="fr-F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1000" fill="hold"/>
                                        <p:tgtEl>
                                          <p:spTgt spid="6"/>
                                        </p:tgtEl>
                                        <p:attrNameLst>
                                          <p:attrName>ppt_x</p:attrName>
                                        </p:attrNameLst>
                                      </p:cBhvr>
                                      <p:tavLst>
                                        <p:tav tm="0">
                                          <p:val>
                                            <p:strVal val="#ppt_x-.2"/>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Définitions</a:t>
            </a:r>
            <a:endParaRPr lang="fr-FR" dirty="0"/>
          </a:p>
        </p:txBody>
      </p:sp>
      <p:sp>
        <p:nvSpPr>
          <p:cNvPr id="3" name="Content Placeholder 2"/>
          <p:cNvSpPr>
            <a:spLocks noGrp="1"/>
          </p:cNvSpPr>
          <p:nvPr>
            <p:ph idx="1"/>
          </p:nvPr>
        </p:nvSpPr>
        <p:spPr/>
        <p:txBody>
          <a:bodyPr/>
          <a:lstStyle/>
          <a:p>
            <a:r>
              <a:rPr lang="fr-FR" dirty="0" smtClean="0"/>
              <a:t>Catégories des « Crimes et délits » du Code Pénal :</a:t>
            </a:r>
          </a:p>
          <a:p>
            <a:endParaRPr lang="fr-FR" dirty="0" smtClean="0"/>
          </a:p>
          <a:p>
            <a:pPr lvl="1">
              <a:buFont typeface="Wingdings" pitchFamily="2" charset="2"/>
              <a:buChar char="§"/>
            </a:pPr>
            <a:r>
              <a:rPr lang="fr-FR" dirty="0" smtClean="0"/>
              <a:t>Contre les personnes : articles 211-1 à 227-33</a:t>
            </a:r>
          </a:p>
          <a:p>
            <a:pPr lvl="1">
              <a:buFont typeface="Wingdings" pitchFamily="2" charset="2"/>
              <a:buChar char="§"/>
            </a:pPr>
            <a:endParaRPr lang="fr-FR" dirty="0" smtClean="0"/>
          </a:p>
          <a:p>
            <a:pPr lvl="1">
              <a:buFont typeface="Wingdings" pitchFamily="2" charset="2"/>
              <a:buChar char="§"/>
            </a:pPr>
            <a:r>
              <a:rPr lang="fr-FR" dirty="0" smtClean="0"/>
              <a:t>Contre les biens : articles 311-1 à 324-9</a:t>
            </a:r>
          </a:p>
          <a:p>
            <a:pPr lvl="1">
              <a:buFont typeface="Wingdings" pitchFamily="2" charset="2"/>
              <a:buChar char="§"/>
            </a:pPr>
            <a:endParaRPr lang="fr-FR" dirty="0" smtClean="0"/>
          </a:p>
          <a:p>
            <a:pPr lvl="1">
              <a:buFont typeface="Wingdings" pitchFamily="2" charset="2"/>
              <a:buChar char="§"/>
            </a:pPr>
            <a:r>
              <a:rPr lang="fr-FR" dirty="0" smtClean="0"/>
              <a:t>Contre la nation, l’Etat et la paix publique : articles 410-1 à 450-5</a:t>
            </a:r>
          </a:p>
          <a:p>
            <a:pPr lvl="1">
              <a:buFont typeface="Wingdings" pitchFamily="2" charset="2"/>
              <a:buChar char="§"/>
            </a:pPr>
            <a:endParaRPr lang="fr-FR" dirty="0" smtClean="0"/>
          </a:p>
          <a:p>
            <a:pPr lvl="1">
              <a:buFont typeface="Wingdings" pitchFamily="2" charset="2"/>
              <a:buChar char="§"/>
            </a:pPr>
            <a:r>
              <a:rPr lang="fr-FR" dirty="0" smtClean="0"/>
              <a:t>Crimes et délits de guerre : articles 461-1 à 462-11</a:t>
            </a:r>
          </a:p>
          <a:p>
            <a:pPr lvl="1">
              <a:buFont typeface="Wingdings" pitchFamily="2" charset="2"/>
              <a:buChar char="§"/>
            </a:pPr>
            <a:endParaRPr lang="fr-FR" dirty="0" smtClean="0"/>
          </a:p>
          <a:p>
            <a:pPr lvl="1">
              <a:buFont typeface="Wingdings" pitchFamily="2" charset="2"/>
              <a:buChar char="§"/>
            </a:pPr>
            <a:r>
              <a:rPr lang="fr-FR" dirty="0" smtClean="0"/>
              <a:t>Autres : articles 511-1 à 521-2</a:t>
            </a:r>
            <a:endParaRPr lang="fr-FR" dirty="0"/>
          </a:p>
        </p:txBody>
      </p:sp>
      <p:sp>
        <p:nvSpPr>
          <p:cNvPr id="4" name="Slide Number Placeholder 3"/>
          <p:cNvSpPr>
            <a:spLocks noGrp="1"/>
          </p:cNvSpPr>
          <p:nvPr>
            <p:ph type="sldNum" sz="quarter" idx="12"/>
          </p:nvPr>
        </p:nvSpPr>
        <p:spPr/>
        <p:txBody>
          <a:bodyPr/>
          <a:lstStyle/>
          <a:p>
            <a:fld id="{FFF99454-12E7-4F7A-8219-BC256E7762FB}" type="slidenum">
              <a:rPr lang="fr-FR" smtClean="0"/>
              <a:pPr/>
              <a:t>12</a:t>
            </a:fld>
            <a:endParaRPr lang="fr-F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14282" y="714356"/>
            <a:ext cx="4283106" cy="714380"/>
          </a:xfrm>
        </p:spPr>
        <p:txBody>
          <a:bodyPr/>
          <a:lstStyle/>
          <a:p>
            <a:r>
              <a:rPr lang="fr-FR" sz="2000" dirty="0" smtClean="0"/>
              <a:t>Délits</a:t>
            </a:r>
            <a:endParaRPr lang="fr-FR" sz="2000" dirty="0"/>
          </a:p>
        </p:txBody>
      </p:sp>
      <p:sp>
        <p:nvSpPr>
          <p:cNvPr id="5" name="Content Placeholder 4"/>
          <p:cNvSpPr>
            <a:spLocks noGrp="1"/>
          </p:cNvSpPr>
          <p:nvPr>
            <p:ph sz="half" idx="2"/>
          </p:nvPr>
        </p:nvSpPr>
        <p:spPr>
          <a:xfrm>
            <a:off x="214282" y="1714488"/>
            <a:ext cx="4283106" cy="4197361"/>
          </a:xfrm>
        </p:spPr>
        <p:txBody>
          <a:bodyPr/>
          <a:lstStyle/>
          <a:p>
            <a:pPr lvl="1"/>
            <a:r>
              <a:rPr lang="fr-FR" sz="1800" b="0" dirty="0" smtClean="0"/>
              <a:t>Abus de confiance</a:t>
            </a:r>
          </a:p>
          <a:p>
            <a:pPr lvl="1"/>
            <a:r>
              <a:rPr lang="fr-FR" sz="1800" b="0" dirty="0" smtClean="0"/>
              <a:t>Arnaque</a:t>
            </a:r>
          </a:p>
          <a:p>
            <a:pPr lvl="1"/>
            <a:r>
              <a:rPr lang="fr-FR" sz="1800" b="0" dirty="0" smtClean="0"/>
              <a:t>Blanchiment d’argent</a:t>
            </a:r>
          </a:p>
          <a:p>
            <a:pPr lvl="1"/>
            <a:r>
              <a:rPr lang="fr-FR" sz="1800" b="0" dirty="0" smtClean="0"/>
              <a:t>Braquage</a:t>
            </a:r>
          </a:p>
          <a:p>
            <a:pPr lvl="1"/>
            <a:r>
              <a:rPr lang="fr-FR" sz="1800" b="0" dirty="0" smtClean="0"/>
              <a:t>Car </a:t>
            </a:r>
            <a:r>
              <a:rPr lang="fr-FR" sz="1800" b="0" dirty="0" err="1" smtClean="0"/>
              <a:t>jacking</a:t>
            </a:r>
            <a:endParaRPr lang="fr-FR" sz="1800" b="0" dirty="0" smtClean="0"/>
          </a:p>
          <a:p>
            <a:pPr lvl="1"/>
            <a:r>
              <a:rPr lang="fr-FR" sz="1800" b="0" dirty="0" smtClean="0"/>
              <a:t>Chantage</a:t>
            </a:r>
          </a:p>
          <a:p>
            <a:pPr lvl="1"/>
            <a:r>
              <a:rPr lang="fr-FR" sz="1800" b="0" dirty="0" smtClean="0"/>
              <a:t>Contrefaçon</a:t>
            </a:r>
          </a:p>
          <a:p>
            <a:pPr lvl="1"/>
            <a:r>
              <a:rPr lang="fr-FR" sz="1800" b="0" dirty="0" smtClean="0"/>
              <a:t>Corruption</a:t>
            </a:r>
          </a:p>
          <a:p>
            <a:pPr lvl="1"/>
            <a:r>
              <a:rPr lang="fr-FR" sz="1800" b="0" dirty="0" smtClean="0"/>
              <a:t>Deal</a:t>
            </a:r>
          </a:p>
          <a:p>
            <a:pPr lvl="1"/>
            <a:r>
              <a:rPr lang="fr-FR" sz="1800" b="0" dirty="0" smtClean="0"/>
              <a:t>Désertion</a:t>
            </a:r>
          </a:p>
          <a:p>
            <a:pPr lvl="1"/>
            <a:r>
              <a:rPr lang="fr-FR" sz="1800" b="0" u="sng" dirty="0" smtClean="0"/>
              <a:t>Détournement de fonds</a:t>
            </a:r>
          </a:p>
          <a:p>
            <a:pPr lvl="1"/>
            <a:r>
              <a:rPr lang="fr-FR" sz="1800" b="0" dirty="0" smtClean="0"/>
              <a:t>…</a:t>
            </a:r>
          </a:p>
        </p:txBody>
      </p:sp>
      <p:sp>
        <p:nvSpPr>
          <p:cNvPr id="6" name="Text Placeholder 5"/>
          <p:cNvSpPr>
            <a:spLocks noGrp="1"/>
          </p:cNvSpPr>
          <p:nvPr>
            <p:ph type="body" sz="quarter" idx="3"/>
          </p:nvPr>
        </p:nvSpPr>
        <p:spPr>
          <a:xfrm>
            <a:off x="4645025" y="714356"/>
            <a:ext cx="4284693" cy="714380"/>
          </a:xfrm>
        </p:spPr>
        <p:txBody>
          <a:bodyPr/>
          <a:lstStyle/>
          <a:p>
            <a:r>
              <a:rPr lang="fr-FR" sz="2000" dirty="0" smtClean="0"/>
              <a:t>Crimes</a:t>
            </a:r>
            <a:endParaRPr lang="fr-FR" sz="2000" dirty="0"/>
          </a:p>
        </p:txBody>
      </p:sp>
      <p:sp>
        <p:nvSpPr>
          <p:cNvPr id="7" name="Content Placeholder 6"/>
          <p:cNvSpPr>
            <a:spLocks noGrp="1"/>
          </p:cNvSpPr>
          <p:nvPr>
            <p:ph sz="quarter" idx="4"/>
          </p:nvPr>
        </p:nvSpPr>
        <p:spPr>
          <a:xfrm>
            <a:off x="4645025" y="1714488"/>
            <a:ext cx="4284693" cy="4197361"/>
          </a:xfrm>
        </p:spPr>
        <p:txBody>
          <a:bodyPr/>
          <a:lstStyle/>
          <a:p>
            <a:pPr lvl="1"/>
            <a:r>
              <a:rPr lang="fr-FR" sz="1800" b="0" u="sng" dirty="0" smtClean="0"/>
              <a:t>Attentat</a:t>
            </a:r>
          </a:p>
          <a:p>
            <a:pPr lvl="1"/>
            <a:r>
              <a:rPr lang="fr-FR" sz="1800" b="0" dirty="0" smtClean="0"/>
              <a:t>Empoisonnement</a:t>
            </a:r>
          </a:p>
          <a:p>
            <a:pPr lvl="1"/>
            <a:r>
              <a:rPr lang="fr-FR" sz="1800" b="0" dirty="0" smtClean="0"/>
              <a:t>Esclavage</a:t>
            </a:r>
          </a:p>
          <a:p>
            <a:pPr lvl="1"/>
            <a:r>
              <a:rPr lang="fr-FR" sz="1800" b="0" u="sng" dirty="0" smtClean="0"/>
              <a:t>Espionnage</a:t>
            </a:r>
          </a:p>
          <a:p>
            <a:pPr lvl="1"/>
            <a:r>
              <a:rPr lang="fr-FR" sz="1800" b="0" dirty="0" smtClean="0"/>
              <a:t>Meurtre</a:t>
            </a:r>
          </a:p>
          <a:p>
            <a:pPr lvl="1"/>
            <a:r>
              <a:rPr lang="fr-FR" sz="1800" b="0" u="sng" dirty="0" smtClean="0"/>
              <a:t>Pédophilie</a:t>
            </a:r>
          </a:p>
          <a:p>
            <a:pPr lvl="1"/>
            <a:r>
              <a:rPr lang="fr-FR" sz="1800" b="0" u="sng" dirty="0" smtClean="0"/>
              <a:t>Pédopornographie</a:t>
            </a:r>
          </a:p>
          <a:p>
            <a:pPr lvl="1"/>
            <a:r>
              <a:rPr lang="fr-FR" sz="1800" b="0" dirty="0" smtClean="0"/>
              <a:t>Proxénétisme</a:t>
            </a:r>
          </a:p>
          <a:p>
            <a:pPr lvl="1"/>
            <a:r>
              <a:rPr lang="fr-FR" sz="1800" b="0" u="sng" dirty="0" smtClean="0"/>
              <a:t>Terrorisme</a:t>
            </a:r>
          </a:p>
          <a:p>
            <a:pPr lvl="1"/>
            <a:r>
              <a:rPr lang="fr-FR" sz="1800" b="0" dirty="0" smtClean="0"/>
              <a:t>Torture</a:t>
            </a:r>
          </a:p>
          <a:p>
            <a:pPr lvl="1"/>
            <a:r>
              <a:rPr lang="fr-FR" sz="1800" b="0" dirty="0" smtClean="0"/>
              <a:t>Viol</a:t>
            </a:r>
          </a:p>
          <a:p>
            <a:pPr lvl="1"/>
            <a:r>
              <a:rPr lang="fr-FR" sz="1800" b="0" dirty="0" smtClean="0"/>
              <a:t>…</a:t>
            </a:r>
          </a:p>
        </p:txBody>
      </p:sp>
      <p:sp>
        <p:nvSpPr>
          <p:cNvPr id="10" name="Title 9"/>
          <p:cNvSpPr>
            <a:spLocks noGrp="1"/>
          </p:cNvSpPr>
          <p:nvPr>
            <p:ph type="title"/>
          </p:nvPr>
        </p:nvSpPr>
        <p:spPr/>
        <p:txBody>
          <a:bodyPr/>
          <a:lstStyle/>
          <a:p>
            <a:pPr lvl="0"/>
            <a:r>
              <a:rPr lang="fr-FR" dirty="0" smtClean="0"/>
              <a:t>Définitions</a:t>
            </a:r>
            <a:endParaRPr lang="fr-FR" dirty="0"/>
          </a:p>
        </p:txBody>
      </p:sp>
      <p:sp>
        <p:nvSpPr>
          <p:cNvPr id="8" name="Slide Number Placeholder 7"/>
          <p:cNvSpPr>
            <a:spLocks noGrp="1"/>
          </p:cNvSpPr>
          <p:nvPr>
            <p:ph type="sldNum" sz="quarter" idx="12"/>
          </p:nvPr>
        </p:nvSpPr>
        <p:spPr/>
        <p:txBody>
          <a:bodyPr/>
          <a:lstStyle/>
          <a:p>
            <a:fld id="{FFF99454-12E7-4F7A-8219-BC256E7762FB}" type="slidenum">
              <a:rPr lang="fr-FR" smtClean="0"/>
              <a:pPr/>
              <a:t>13</a:t>
            </a:fld>
            <a:endParaRPr lang="fr-F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Définitions</a:t>
            </a:r>
            <a:endParaRPr lang="fr-FR" dirty="0"/>
          </a:p>
        </p:txBody>
      </p:sp>
      <p:sp>
        <p:nvSpPr>
          <p:cNvPr id="3" name="Content Placeholder 2"/>
          <p:cNvSpPr>
            <a:spLocks noGrp="1"/>
          </p:cNvSpPr>
          <p:nvPr>
            <p:ph idx="1"/>
          </p:nvPr>
        </p:nvSpPr>
        <p:spPr/>
        <p:txBody>
          <a:bodyPr anchor="t"/>
          <a:lstStyle/>
          <a:p>
            <a:r>
              <a:rPr lang="fr-FR" i="1" dirty="0" smtClean="0"/>
              <a:t>Qu’est-ce que l’informatique légale ?</a:t>
            </a:r>
          </a:p>
          <a:p>
            <a:endParaRPr lang="fr-FR" dirty="0" smtClean="0"/>
          </a:p>
          <a:p>
            <a:pPr algn="just"/>
            <a:r>
              <a:rPr lang="fr-FR" sz="1800" dirty="0" smtClean="0"/>
              <a:t>	</a:t>
            </a:r>
            <a:r>
              <a:rPr lang="fr-FR" sz="1800" b="0" dirty="0" smtClean="0"/>
              <a:t>« Il s’agit d’une science qui a pour but de démontrer comment les preuves digitales peuvent être utilisées pour reconstruire une scène de crime ou un accident, identifier les suspects, appréhender le coupable, défendre l’innocent et comprendre les motivations criminelles. »</a:t>
            </a:r>
          </a:p>
          <a:p>
            <a:pPr algn="just"/>
            <a:endParaRPr lang="fr-FR" sz="1800" b="0" dirty="0" smtClean="0"/>
          </a:p>
          <a:p>
            <a:r>
              <a:rPr lang="fr-FR" dirty="0" smtClean="0"/>
              <a:t>Quelques points-clés de l’histoire :</a:t>
            </a:r>
            <a:endParaRPr lang="fr-FR" sz="1800" dirty="0" smtClean="0"/>
          </a:p>
          <a:p>
            <a:pPr lvl="1">
              <a:buFont typeface="Wingdings" pitchFamily="2" charset="2"/>
              <a:buChar char="§"/>
            </a:pPr>
            <a:endParaRPr lang="fr-FR" b="0" dirty="0" smtClean="0"/>
          </a:p>
          <a:p>
            <a:pPr lvl="1">
              <a:buFont typeface="Wingdings" pitchFamily="2" charset="2"/>
              <a:buChar char="§"/>
            </a:pPr>
            <a:r>
              <a:rPr lang="fr-FR" dirty="0" smtClean="0"/>
              <a:t>1910 : 1</a:t>
            </a:r>
            <a:r>
              <a:rPr lang="fr-FR" baseline="30000" dirty="0" smtClean="0"/>
              <a:t>er</a:t>
            </a:r>
            <a:r>
              <a:rPr lang="fr-FR" dirty="0" smtClean="0"/>
              <a:t> laboratoire de police criminelle en France</a:t>
            </a:r>
          </a:p>
          <a:p>
            <a:pPr lvl="1">
              <a:buFont typeface="Wingdings" pitchFamily="2" charset="2"/>
              <a:buChar char="§"/>
            </a:pPr>
            <a:r>
              <a:rPr lang="fr-FR" dirty="0" smtClean="0"/>
              <a:t>1984 : 1</a:t>
            </a:r>
            <a:r>
              <a:rPr lang="fr-FR" baseline="30000" dirty="0" smtClean="0"/>
              <a:t>ère</a:t>
            </a:r>
            <a:r>
              <a:rPr lang="fr-FR" dirty="0" smtClean="0"/>
              <a:t> analyse ADN pour résoudre une affaire de meurtre</a:t>
            </a:r>
          </a:p>
          <a:p>
            <a:pPr lvl="1">
              <a:buFont typeface="Wingdings" pitchFamily="2" charset="2"/>
              <a:buChar char="§"/>
            </a:pPr>
            <a:r>
              <a:rPr lang="fr-FR" dirty="0" smtClean="0"/>
              <a:t>1999 : centralisation des banques de données d’empreintes américaines</a:t>
            </a:r>
          </a:p>
          <a:p>
            <a:pPr lvl="1">
              <a:buFont typeface="Wingdings" pitchFamily="2" charset="2"/>
              <a:buChar char="§"/>
            </a:pPr>
            <a:r>
              <a:rPr lang="fr-FR" dirty="0" smtClean="0"/>
              <a:t>2001 : création de l’Institut National de Police Scientifique (</a:t>
            </a:r>
            <a:r>
              <a:rPr lang="fr-FR" b="1" dirty="0" smtClean="0"/>
              <a:t>INPS</a:t>
            </a:r>
            <a:r>
              <a:rPr lang="fr-FR" dirty="0" smtClean="0"/>
              <a:t>) en France</a:t>
            </a:r>
          </a:p>
          <a:p>
            <a:pPr lvl="1">
              <a:buFont typeface="Wingdings" pitchFamily="2" charset="2"/>
              <a:buChar char="§"/>
            </a:pPr>
            <a:r>
              <a:rPr lang="fr-FR" dirty="0" smtClean="0"/>
              <a:t>2005+ : optimisation des algorithmes de recherches pour empreintes</a:t>
            </a:r>
          </a:p>
          <a:p>
            <a:endParaRPr lang="fr-FR" dirty="0" smtClean="0"/>
          </a:p>
        </p:txBody>
      </p:sp>
      <p:sp>
        <p:nvSpPr>
          <p:cNvPr id="4" name="Slide Number Placeholder 3"/>
          <p:cNvSpPr>
            <a:spLocks noGrp="1"/>
          </p:cNvSpPr>
          <p:nvPr>
            <p:ph type="sldNum" sz="quarter" idx="12"/>
          </p:nvPr>
        </p:nvSpPr>
        <p:spPr/>
        <p:txBody>
          <a:bodyPr/>
          <a:lstStyle/>
          <a:p>
            <a:fld id="{FFF99454-12E7-4F7A-8219-BC256E7762FB}" type="slidenum">
              <a:rPr lang="fr-FR" smtClean="0"/>
              <a:pPr/>
              <a:t>14</a:t>
            </a:fld>
            <a:endParaRPr lang="fr-F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Définitions</a:t>
            </a:r>
            <a:endParaRPr lang="fr-FR" dirty="0"/>
          </a:p>
        </p:txBody>
      </p:sp>
      <p:sp>
        <p:nvSpPr>
          <p:cNvPr id="3" name="Content Placeholder 2"/>
          <p:cNvSpPr>
            <a:spLocks noGrp="1"/>
          </p:cNvSpPr>
          <p:nvPr>
            <p:ph idx="1"/>
          </p:nvPr>
        </p:nvSpPr>
        <p:spPr/>
        <p:txBody>
          <a:bodyPr/>
          <a:lstStyle/>
          <a:p>
            <a:r>
              <a:rPr lang="fr-FR" dirty="0" smtClean="0"/>
              <a:t>Une preuve :</a:t>
            </a:r>
          </a:p>
          <a:p>
            <a:endParaRPr lang="fr-FR" dirty="0" smtClean="0"/>
          </a:p>
          <a:p>
            <a:pPr lvl="1">
              <a:buFont typeface="Wingdings" pitchFamily="2" charset="2"/>
              <a:buChar char="§"/>
            </a:pPr>
            <a:r>
              <a:rPr lang="fr-FR" dirty="0" smtClean="0"/>
              <a:t>« Ne ment pas, n’oublie pas et ne commet pas d’erreurs »</a:t>
            </a:r>
          </a:p>
          <a:p>
            <a:pPr lvl="1">
              <a:buFont typeface="Wingdings" pitchFamily="2" charset="2"/>
              <a:buChar char="§"/>
            </a:pPr>
            <a:r>
              <a:rPr lang="fr-FR" dirty="0" smtClean="0"/>
              <a:t>Est démontrable</a:t>
            </a:r>
          </a:p>
          <a:p>
            <a:pPr lvl="1">
              <a:buFont typeface="Wingdings" pitchFamily="2" charset="2"/>
              <a:buChar char="§"/>
            </a:pPr>
            <a:r>
              <a:rPr lang="fr-FR" dirty="0" smtClean="0"/>
              <a:t>Est indépendante de la version des faits des témoins</a:t>
            </a:r>
          </a:p>
          <a:p>
            <a:pPr lvl="1">
              <a:buFont typeface="Wingdings" pitchFamily="2" charset="2"/>
              <a:buChar char="§"/>
            </a:pPr>
            <a:r>
              <a:rPr lang="fr-FR" dirty="0" smtClean="0"/>
              <a:t>Est dépendante des conditions environnementales du lieu d’enquête</a:t>
            </a:r>
          </a:p>
          <a:p>
            <a:pPr lvl="1">
              <a:buFont typeface="Wingdings" pitchFamily="2" charset="2"/>
              <a:buChar char="§"/>
            </a:pPr>
            <a:r>
              <a:rPr lang="fr-FR" dirty="0" smtClean="0"/>
              <a:t>Peut être détruite</a:t>
            </a:r>
          </a:p>
          <a:p>
            <a:pPr lvl="1">
              <a:buFont typeface="Wingdings" pitchFamily="2" charset="2"/>
              <a:buChar char="§"/>
            </a:pPr>
            <a:endParaRPr lang="fr-FR" sz="1400" dirty="0" smtClean="0"/>
          </a:p>
          <a:p>
            <a:r>
              <a:rPr lang="fr-FR" dirty="0" smtClean="0"/>
              <a:t>Une preuve digitale :</a:t>
            </a:r>
          </a:p>
          <a:p>
            <a:endParaRPr lang="fr-FR" dirty="0" smtClean="0"/>
          </a:p>
          <a:p>
            <a:pPr lvl="1">
              <a:buFont typeface="Wingdings" pitchFamily="2" charset="2"/>
              <a:buChar char="§"/>
            </a:pPr>
            <a:r>
              <a:rPr lang="fr-FR" dirty="0" smtClean="0"/>
              <a:t>Est une copie numérique d’une information réelle</a:t>
            </a:r>
          </a:p>
          <a:p>
            <a:pPr lvl="1">
              <a:buFont typeface="Wingdings" pitchFamily="2" charset="2"/>
              <a:buChar char="§"/>
            </a:pPr>
            <a:r>
              <a:rPr lang="fr-FR" dirty="0" smtClean="0"/>
              <a:t>Peut représenter une information pertinente pour l’enquête</a:t>
            </a:r>
          </a:p>
          <a:p>
            <a:pPr lvl="1">
              <a:buFont typeface="Wingdings" pitchFamily="2" charset="2"/>
              <a:buChar char="§"/>
            </a:pPr>
            <a:r>
              <a:rPr lang="fr-FR" dirty="0" smtClean="0"/>
              <a:t>Peut être conservée de manière durable</a:t>
            </a:r>
          </a:p>
        </p:txBody>
      </p:sp>
      <p:sp>
        <p:nvSpPr>
          <p:cNvPr id="4" name="Slide Number Placeholder 3"/>
          <p:cNvSpPr>
            <a:spLocks noGrp="1"/>
          </p:cNvSpPr>
          <p:nvPr>
            <p:ph type="sldNum" sz="quarter" idx="12"/>
          </p:nvPr>
        </p:nvSpPr>
        <p:spPr/>
        <p:txBody>
          <a:bodyPr/>
          <a:lstStyle/>
          <a:p>
            <a:fld id="{FFF99454-12E7-4F7A-8219-BC256E7762FB}" type="slidenum">
              <a:rPr lang="fr-FR" smtClean="0"/>
              <a:pPr/>
              <a:t>15</a:t>
            </a:fld>
            <a:endParaRPr lang="fr-F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dirty="0" smtClean="0"/>
              <a:t>Expert en informatique légale </a:t>
            </a:r>
            <a:endParaRPr lang="fr-FR" dirty="0"/>
          </a:p>
        </p:txBody>
      </p:sp>
      <p:sp>
        <p:nvSpPr>
          <p:cNvPr id="9" name="Content Placeholder 8"/>
          <p:cNvSpPr>
            <a:spLocks noGrp="1"/>
          </p:cNvSpPr>
          <p:nvPr>
            <p:ph idx="1"/>
          </p:nvPr>
        </p:nvSpPr>
        <p:spPr/>
        <p:txBody>
          <a:bodyPr/>
          <a:lstStyle/>
          <a:p>
            <a:r>
              <a:rPr lang="fr-FR" i="1" dirty="0" smtClean="0"/>
              <a:t>Qu’est-ce qu’un expert en informatique légale ?</a:t>
            </a:r>
          </a:p>
          <a:p>
            <a:endParaRPr lang="fr-FR" dirty="0" smtClean="0"/>
          </a:p>
          <a:p>
            <a:pPr lvl="1">
              <a:buFont typeface="Wingdings" pitchFamily="2" charset="2"/>
              <a:buChar char="§"/>
            </a:pPr>
            <a:r>
              <a:rPr lang="fr-FR" dirty="0" smtClean="0"/>
              <a:t>Monsieur tout-le-monde</a:t>
            </a:r>
          </a:p>
          <a:p>
            <a:pPr lvl="1">
              <a:buFont typeface="Wingdings" pitchFamily="2" charset="2"/>
              <a:buChar char="§"/>
            </a:pPr>
            <a:r>
              <a:rPr lang="fr-FR" dirty="0" smtClean="0"/>
              <a:t>Spécialiste de l’informatique</a:t>
            </a:r>
          </a:p>
          <a:p>
            <a:pPr lvl="1">
              <a:buFont typeface="Wingdings" pitchFamily="2" charset="2"/>
              <a:buChar char="§"/>
            </a:pPr>
            <a:r>
              <a:rPr lang="fr-FR" dirty="0" smtClean="0"/>
              <a:t>Participe aux enquêtes judiciaires</a:t>
            </a:r>
          </a:p>
          <a:p>
            <a:pPr lvl="1"/>
            <a:endParaRPr lang="fr-FR" dirty="0" smtClean="0"/>
          </a:p>
          <a:p>
            <a:r>
              <a:rPr lang="fr-FR" dirty="0" smtClean="0"/>
              <a:t>Un expert en informatique légale doit :</a:t>
            </a:r>
          </a:p>
          <a:p>
            <a:endParaRPr lang="fr-FR" dirty="0" smtClean="0"/>
          </a:p>
          <a:p>
            <a:pPr lvl="1">
              <a:buFont typeface="Wingdings" pitchFamily="2" charset="2"/>
              <a:buChar char="§"/>
            </a:pPr>
            <a:r>
              <a:rPr lang="fr-FR" b="0" dirty="0" smtClean="0"/>
              <a:t>Suivre des formations</a:t>
            </a:r>
            <a:endParaRPr lang="fr-FR" sz="1600" dirty="0" smtClean="0"/>
          </a:p>
          <a:p>
            <a:pPr lvl="1">
              <a:buFont typeface="Wingdings" pitchFamily="2" charset="2"/>
              <a:buChar char="§"/>
            </a:pPr>
            <a:r>
              <a:rPr lang="fr-FR" sz="1800" dirty="0" smtClean="0"/>
              <a:t>Effectuer de la veille informatique</a:t>
            </a:r>
          </a:p>
          <a:p>
            <a:pPr lvl="1">
              <a:buFont typeface="Wingdings" pitchFamily="2" charset="2"/>
              <a:buChar char="§"/>
            </a:pPr>
            <a:r>
              <a:rPr lang="fr-FR" sz="1800" dirty="0" smtClean="0"/>
              <a:t>Être inscrit sur une liste d’expert judiciaire pour exercer son métier</a:t>
            </a:r>
          </a:p>
          <a:p>
            <a:pPr lvl="1">
              <a:buFont typeface="Wingdings" pitchFamily="2" charset="2"/>
              <a:buChar char="§"/>
            </a:pPr>
            <a:r>
              <a:rPr lang="fr-FR" sz="1800" b="0" dirty="0" smtClean="0"/>
              <a:t>Connaître la loi, le secret professionnel et le droit en général</a:t>
            </a:r>
            <a:endParaRPr lang="fr-FR" sz="1800" dirty="0" smtClean="0"/>
          </a:p>
          <a:p>
            <a:pPr lvl="1">
              <a:buFont typeface="Wingdings" pitchFamily="2" charset="2"/>
              <a:buChar char="§"/>
            </a:pPr>
            <a:r>
              <a:rPr lang="fr-FR" b="0" dirty="0" smtClean="0"/>
              <a:t>Rédiger des rapport d’expertise</a:t>
            </a:r>
            <a:endParaRPr lang="fr-FR" dirty="0" smtClean="0"/>
          </a:p>
          <a:p>
            <a:pPr lvl="1">
              <a:buFont typeface="Wingdings" pitchFamily="2" charset="2"/>
              <a:buChar char="§"/>
            </a:pPr>
            <a:endParaRPr lang="fr-FR" dirty="0" smtClean="0"/>
          </a:p>
        </p:txBody>
      </p:sp>
      <p:pic>
        <p:nvPicPr>
          <p:cNvPr id="4" name="Picture 3" descr="brunocb-sherlock-holmes-tux-5975.png"/>
          <p:cNvPicPr>
            <a:picLocks noChangeAspect="1"/>
          </p:cNvPicPr>
          <p:nvPr/>
        </p:nvPicPr>
        <p:blipFill>
          <a:blip r:embed="rId3"/>
          <a:stretch>
            <a:fillRect/>
          </a:stretch>
        </p:blipFill>
        <p:spPr>
          <a:xfrm>
            <a:off x="5626710" y="1785926"/>
            <a:ext cx="2160000" cy="2160000"/>
          </a:xfrm>
          <a:prstGeom prst="rect">
            <a:avLst/>
          </a:prstGeom>
        </p:spPr>
        <p:style>
          <a:lnRef idx="0">
            <a:schemeClr val="accent2"/>
          </a:lnRef>
          <a:fillRef idx="3">
            <a:schemeClr val="accent2"/>
          </a:fillRef>
          <a:effectRef idx="3">
            <a:schemeClr val="accent2"/>
          </a:effectRef>
          <a:fontRef idx="minor">
            <a:schemeClr val="lt1"/>
          </a:fontRef>
        </p:style>
      </p:pic>
      <p:sp>
        <p:nvSpPr>
          <p:cNvPr id="5" name="Slide Number Placeholder 4"/>
          <p:cNvSpPr>
            <a:spLocks noGrp="1"/>
          </p:cNvSpPr>
          <p:nvPr>
            <p:ph type="sldNum" sz="quarter" idx="12"/>
          </p:nvPr>
        </p:nvSpPr>
        <p:spPr/>
        <p:txBody>
          <a:bodyPr/>
          <a:lstStyle/>
          <a:p>
            <a:fld id="{FFF99454-12E7-4F7A-8219-BC256E7762FB}" type="slidenum">
              <a:rPr lang="fr-FR" smtClean="0"/>
              <a:pPr/>
              <a:t>16</a:t>
            </a:fld>
            <a:endParaRPr lang="fr-F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Expert en informatique légale </a:t>
            </a:r>
            <a:endParaRPr lang="fr-FR" dirty="0"/>
          </a:p>
        </p:txBody>
      </p:sp>
      <p:sp>
        <p:nvSpPr>
          <p:cNvPr id="3" name="Content Placeholder 2"/>
          <p:cNvSpPr>
            <a:spLocks noGrp="1"/>
          </p:cNvSpPr>
          <p:nvPr>
            <p:ph idx="1"/>
          </p:nvPr>
        </p:nvSpPr>
        <p:spPr/>
        <p:txBody>
          <a:bodyPr/>
          <a:lstStyle/>
          <a:p>
            <a:r>
              <a:rPr lang="fr-FR" dirty="0" smtClean="0"/>
              <a:t>En France, il existe différentes entités d’expertises :</a:t>
            </a:r>
          </a:p>
          <a:p>
            <a:endParaRPr lang="fr-FR" dirty="0" smtClean="0"/>
          </a:p>
          <a:p>
            <a:pPr>
              <a:buFont typeface="Wingdings" pitchFamily="2" charset="2"/>
              <a:buChar char="§"/>
            </a:pPr>
            <a:r>
              <a:rPr lang="fr-FR" dirty="0" smtClean="0"/>
              <a:t>L’Institut National de la Police Scientifique, qui dispose de :</a:t>
            </a:r>
          </a:p>
          <a:p>
            <a:pPr lvl="1">
              <a:buFont typeface="Wingdings" pitchFamily="2" charset="2"/>
              <a:buChar char="§"/>
            </a:pPr>
            <a:r>
              <a:rPr lang="fr-FR" dirty="0" smtClean="0"/>
              <a:t>1600 employés dont 640 experts</a:t>
            </a:r>
          </a:p>
          <a:p>
            <a:pPr lvl="1">
              <a:buFont typeface="Wingdings" pitchFamily="2" charset="2"/>
              <a:buChar char="§"/>
            </a:pPr>
            <a:r>
              <a:rPr lang="fr-FR" dirty="0" smtClean="0"/>
              <a:t>6 laboratoires spécialisés (Marseille, Toulouse, Lille, Lyon, Paris)</a:t>
            </a:r>
          </a:p>
          <a:p>
            <a:pPr>
              <a:buFont typeface="Wingdings" pitchFamily="2" charset="2"/>
              <a:buChar char="§"/>
            </a:pPr>
            <a:endParaRPr lang="fr-FR" dirty="0" smtClean="0"/>
          </a:p>
          <a:p>
            <a:pPr>
              <a:buFont typeface="Wingdings" pitchFamily="2" charset="2"/>
              <a:buChar char="§"/>
            </a:pPr>
            <a:r>
              <a:rPr lang="fr-FR" dirty="0" smtClean="0"/>
              <a:t>La gendarmerie</a:t>
            </a:r>
          </a:p>
          <a:p>
            <a:pPr>
              <a:buFont typeface="Wingdings" pitchFamily="2" charset="2"/>
              <a:buChar char="§"/>
            </a:pPr>
            <a:endParaRPr lang="fr-FR" dirty="0" smtClean="0"/>
          </a:p>
          <a:p>
            <a:pPr>
              <a:buFont typeface="Wingdings" pitchFamily="2" charset="2"/>
              <a:buChar char="§"/>
            </a:pPr>
            <a:r>
              <a:rPr lang="fr-FR" dirty="0" smtClean="0"/>
              <a:t>Des entreprises privées et groupes internationaux d’experts</a:t>
            </a:r>
          </a:p>
          <a:p>
            <a:pPr>
              <a:buFont typeface="Wingdings" pitchFamily="2" charset="2"/>
              <a:buChar char="§"/>
            </a:pPr>
            <a:endParaRPr lang="fr-FR" dirty="0" smtClean="0"/>
          </a:p>
          <a:p>
            <a:pPr>
              <a:buFont typeface="Wingdings" pitchFamily="2" charset="2"/>
              <a:buChar char="§"/>
            </a:pPr>
            <a:r>
              <a:rPr lang="fr-FR" dirty="0" smtClean="0"/>
              <a:t>Des experts indépendants</a:t>
            </a:r>
          </a:p>
          <a:p>
            <a:pPr>
              <a:buFont typeface="Wingdings" pitchFamily="2" charset="2"/>
              <a:buChar char="§"/>
            </a:pPr>
            <a:endParaRPr lang="fr-FR" dirty="0" smtClean="0"/>
          </a:p>
          <a:p>
            <a:r>
              <a:rPr lang="fr-FR" dirty="0" smtClean="0"/>
              <a:t>Pour postuler :</a:t>
            </a:r>
            <a:r>
              <a:rPr lang="fr-FR" sz="1800" dirty="0" smtClean="0"/>
              <a:t> </a:t>
            </a:r>
            <a:r>
              <a:rPr lang="fr-FR" sz="1800" b="0" dirty="0" smtClean="0"/>
              <a:t>s’adresser à la DCPJ à partir de Bac +5.</a:t>
            </a:r>
            <a:endParaRPr lang="fr-FR" b="0" dirty="0" smtClean="0"/>
          </a:p>
          <a:p>
            <a:endParaRPr lang="fr-FR" dirty="0" smtClean="0"/>
          </a:p>
          <a:p>
            <a:endParaRPr lang="fr-FR" dirty="0" smtClean="0"/>
          </a:p>
        </p:txBody>
      </p:sp>
      <p:sp>
        <p:nvSpPr>
          <p:cNvPr id="4" name="Slide Number Placeholder 3"/>
          <p:cNvSpPr>
            <a:spLocks noGrp="1"/>
          </p:cNvSpPr>
          <p:nvPr>
            <p:ph type="sldNum" sz="quarter" idx="12"/>
          </p:nvPr>
        </p:nvSpPr>
        <p:spPr/>
        <p:txBody>
          <a:bodyPr/>
          <a:lstStyle/>
          <a:p>
            <a:fld id="{FFF99454-12E7-4F7A-8219-BC256E7762FB}" type="slidenum">
              <a:rPr lang="fr-FR" smtClean="0"/>
              <a:pPr/>
              <a:t>17</a:t>
            </a:fld>
            <a:endParaRPr lang="fr-F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Expert en informatique légale </a:t>
            </a:r>
            <a:endParaRPr lang="fr-FR" dirty="0"/>
          </a:p>
        </p:txBody>
      </p:sp>
      <p:sp>
        <p:nvSpPr>
          <p:cNvPr id="3" name="Content Placeholder 2"/>
          <p:cNvSpPr>
            <a:spLocks noGrp="1"/>
          </p:cNvSpPr>
          <p:nvPr>
            <p:ph idx="1"/>
          </p:nvPr>
        </p:nvSpPr>
        <p:spPr/>
        <p:txBody>
          <a:bodyPr/>
          <a:lstStyle/>
          <a:p>
            <a:r>
              <a:rPr lang="fr-FR" dirty="0" smtClean="0"/>
              <a:t>Aux Etats-Unis en 2010 :</a:t>
            </a:r>
          </a:p>
          <a:p>
            <a:endParaRPr lang="fr-FR" dirty="0" smtClean="0"/>
          </a:p>
          <a:p>
            <a:pPr lvl="1">
              <a:buFont typeface="Wingdings" pitchFamily="2" charset="2"/>
              <a:buChar char="§"/>
            </a:pPr>
            <a:r>
              <a:rPr lang="fr-FR" dirty="0" smtClean="0"/>
              <a:t>12 000 experts</a:t>
            </a:r>
          </a:p>
          <a:p>
            <a:endParaRPr lang="fr-FR" dirty="0" smtClean="0"/>
          </a:p>
          <a:p>
            <a:r>
              <a:rPr lang="fr-FR" dirty="0" smtClean="0"/>
              <a:t>Dans la branche fédérale exécutive (entreprise privée) :</a:t>
            </a:r>
          </a:p>
          <a:p>
            <a:endParaRPr lang="fr-FR" dirty="0" smtClean="0"/>
          </a:p>
          <a:p>
            <a:pPr lvl="1">
              <a:buFont typeface="Wingdings" pitchFamily="2" charset="2"/>
              <a:buChar char="§"/>
            </a:pPr>
            <a:r>
              <a:rPr lang="fr-FR" dirty="0" smtClean="0"/>
              <a:t>Environ 150 employés</a:t>
            </a:r>
          </a:p>
          <a:p>
            <a:pPr lvl="1">
              <a:buFont typeface="Wingdings" pitchFamily="2" charset="2"/>
              <a:buChar char="§"/>
            </a:pPr>
            <a:r>
              <a:rPr lang="fr-FR" dirty="0" smtClean="0"/>
              <a:t>Salaire moyen annuel : 94 800 $</a:t>
            </a:r>
          </a:p>
          <a:p>
            <a:pPr lvl="1">
              <a:buFont typeface="Wingdings" pitchFamily="2" charset="2"/>
              <a:buChar char="§"/>
            </a:pPr>
            <a:r>
              <a:rPr lang="fr-FR" dirty="0" smtClean="0"/>
              <a:t>Fourchette moyenne : 57 – 126 K$</a:t>
            </a:r>
          </a:p>
          <a:p>
            <a:endParaRPr lang="fr-FR" dirty="0" smtClean="0"/>
          </a:p>
          <a:p>
            <a:r>
              <a:rPr lang="fr-FR" dirty="0" smtClean="0"/>
              <a:t>Au FBI :</a:t>
            </a:r>
          </a:p>
          <a:p>
            <a:endParaRPr lang="fr-FR" dirty="0" smtClean="0"/>
          </a:p>
          <a:p>
            <a:pPr lvl="1">
              <a:buFont typeface="Wingdings" pitchFamily="2" charset="2"/>
              <a:buChar char="§"/>
            </a:pPr>
            <a:r>
              <a:rPr lang="fr-FR" dirty="0" smtClean="0"/>
              <a:t>500 experts</a:t>
            </a:r>
          </a:p>
          <a:p>
            <a:pPr lvl="1">
              <a:buFont typeface="Wingdings" pitchFamily="2" charset="2"/>
              <a:buChar char="§"/>
            </a:pPr>
            <a:r>
              <a:rPr lang="fr-FR" dirty="0" smtClean="0"/>
              <a:t>Expertises criminalistiques depuis 1932</a:t>
            </a:r>
            <a:endParaRPr lang="fr-FR" dirty="0"/>
          </a:p>
        </p:txBody>
      </p:sp>
      <p:sp>
        <p:nvSpPr>
          <p:cNvPr id="4" name="Slide Number Placeholder 3"/>
          <p:cNvSpPr>
            <a:spLocks noGrp="1"/>
          </p:cNvSpPr>
          <p:nvPr>
            <p:ph type="sldNum" sz="quarter" idx="12"/>
          </p:nvPr>
        </p:nvSpPr>
        <p:spPr/>
        <p:txBody>
          <a:bodyPr/>
          <a:lstStyle/>
          <a:p>
            <a:fld id="{FFF99454-12E7-4F7A-8219-BC256E7762FB}" type="slidenum">
              <a:rPr lang="fr-FR" smtClean="0"/>
              <a:pPr/>
              <a:t>18</a:t>
            </a:fld>
            <a:endParaRPr lang="fr-F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dirty="0" smtClean="0"/>
              <a:t>Périmètre et domaine d’intervention</a:t>
            </a:r>
            <a:endParaRPr lang="fr-FR" dirty="0"/>
          </a:p>
        </p:txBody>
      </p:sp>
      <p:sp>
        <p:nvSpPr>
          <p:cNvPr id="9" name="Content Placeholder 8"/>
          <p:cNvSpPr>
            <a:spLocks noGrp="1"/>
          </p:cNvSpPr>
          <p:nvPr>
            <p:ph idx="1"/>
          </p:nvPr>
        </p:nvSpPr>
        <p:spPr>
          <a:xfrm>
            <a:off x="228600" y="990600"/>
            <a:ext cx="6272226" cy="5105400"/>
          </a:xfrm>
        </p:spPr>
        <p:txBody>
          <a:bodyPr/>
          <a:lstStyle/>
          <a:p>
            <a:r>
              <a:rPr lang="fr-FR" i="1" dirty="0" smtClean="0"/>
              <a:t>Quand fait-on appel à lui ?</a:t>
            </a:r>
          </a:p>
          <a:p>
            <a:endParaRPr lang="fr-FR" dirty="0" smtClean="0"/>
          </a:p>
          <a:p>
            <a:pPr lvl="1">
              <a:buFont typeface="Wingdings" pitchFamily="2" charset="2"/>
              <a:buChar char="§"/>
            </a:pPr>
            <a:r>
              <a:rPr lang="fr-FR" dirty="0" smtClean="0"/>
              <a:t>Lors d’une instruction ou d’un procès par un juge</a:t>
            </a:r>
          </a:p>
          <a:p>
            <a:pPr lvl="2"/>
            <a:r>
              <a:rPr lang="fr-FR" dirty="0" smtClean="0"/>
              <a:t>	Cas du mari espionnant la messagerie de sa femme</a:t>
            </a:r>
          </a:p>
          <a:p>
            <a:pPr lvl="1"/>
            <a:endParaRPr lang="fr-FR" dirty="0" smtClean="0"/>
          </a:p>
          <a:p>
            <a:pPr lvl="1">
              <a:buFont typeface="Wingdings" pitchFamily="2" charset="2"/>
              <a:buChar char="§"/>
            </a:pPr>
            <a:r>
              <a:rPr lang="fr-FR" dirty="0" smtClean="0"/>
              <a:t>Lors de l’enquête préliminaire par un procureur ou officier de police</a:t>
            </a:r>
          </a:p>
          <a:p>
            <a:pPr lvl="2"/>
            <a:r>
              <a:rPr lang="fr-FR" dirty="0" smtClean="0"/>
              <a:t>	Cas de l’employeur suspectant un employé d’avoir vendu des données</a:t>
            </a:r>
          </a:p>
          <a:p>
            <a:pPr lvl="1">
              <a:buFont typeface="Wingdings" pitchFamily="2" charset="2"/>
              <a:buChar char="§"/>
            </a:pPr>
            <a:endParaRPr lang="fr-FR" dirty="0" smtClean="0"/>
          </a:p>
          <a:p>
            <a:pPr lvl="1">
              <a:buFont typeface="Wingdings" pitchFamily="2" charset="2"/>
              <a:buChar char="§"/>
            </a:pPr>
            <a:r>
              <a:rPr lang="fr-FR" dirty="0" smtClean="0"/>
              <a:t>Lors de l’enquête de flagrance par un officier de police</a:t>
            </a:r>
          </a:p>
          <a:p>
            <a:pPr lvl="2"/>
            <a:r>
              <a:rPr lang="fr-FR" dirty="0" smtClean="0"/>
              <a:t>	Cas du pirate pris en flagrant délit contre une TPE</a:t>
            </a:r>
          </a:p>
          <a:p>
            <a:pPr lvl="1">
              <a:buFont typeface="Wingdings" pitchFamily="2" charset="2"/>
              <a:buChar char="§"/>
            </a:pPr>
            <a:endParaRPr lang="fr-FR" dirty="0" smtClean="0"/>
          </a:p>
        </p:txBody>
      </p:sp>
      <p:pic>
        <p:nvPicPr>
          <p:cNvPr id="6" name="Picture 5" descr="7c2543273efd4ab931ef280a34843aa8.png"/>
          <p:cNvPicPr>
            <a:picLocks noChangeAspect="1"/>
          </p:cNvPicPr>
          <p:nvPr/>
        </p:nvPicPr>
        <p:blipFill>
          <a:blip r:embed="rId3"/>
          <a:stretch>
            <a:fillRect/>
          </a:stretch>
        </p:blipFill>
        <p:spPr>
          <a:xfrm>
            <a:off x="6572264" y="1857364"/>
            <a:ext cx="773618" cy="720000"/>
          </a:xfrm>
          <a:prstGeom prst="rect">
            <a:avLst/>
          </a:prstGeom>
        </p:spPr>
        <p:style>
          <a:lnRef idx="3">
            <a:schemeClr val="lt1"/>
          </a:lnRef>
          <a:fillRef idx="1">
            <a:schemeClr val="accent3"/>
          </a:fillRef>
          <a:effectRef idx="1">
            <a:schemeClr val="accent3"/>
          </a:effectRef>
          <a:fontRef idx="minor">
            <a:schemeClr val="lt1"/>
          </a:fontRef>
        </p:style>
      </p:pic>
      <p:pic>
        <p:nvPicPr>
          <p:cNvPr id="8" name="Picture 7" descr="flic-police-icone-6316-128.png"/>
          <p:cNvPicPr>
            <a:picLocks noChangeAspect="1"/>
          </p:cNvPicPr>
          <p:nvPr/>
        </p:nvPicPr>
        <p:blipFill>
          <a:blip r:embed="rId4"/>
          <a:stretch>
            <a:fillRect/>
          </a:stretch>
        </p:blipFill>
        <p:spPr>
          <a:xfrm>
            <a:off x="6566644" y="4786322"/>
            <a:ext cx="720000" cy="720000"/>
          </a:xfrm>
          <a:prstGeom prst="rect">
            <a:avLst/>
          </a:prstGeom>
        </p:spPr>
        <p:style>
          <a:lnRef idx="3">
            <a:schemeClr val="lt1"/>
          </a:lnRef>
          <a:fillRef idx="1">
            <a:schemeClr val="accent3"/>
          </a:fillRef>
          <a:effectRef idx="1">
            <a:schemeClr val="accent3"/>
          </a:effectRef>
          <a:fontRef idx="minor">
            <a:schemeClr val="lt1"/>
          </a:fontRef>
        </p:style>
      </p:pic>
      <p:pic>
        <p:nvPicPr>
          <p:cNvPr id="10" name="Picture 9" descr="7c2543273efd4ab931ef280a34843aa8.png"/>
          <p:cNvPicPr>
            <a:picLocks noChangeAspect="1"/>
          </p:cNvPicPr>
          <p:nvPr/>
        </p:nvPicPr>
        <p:blipFill>
          <a:blip r:embed="rId3"/>
          <a:stretch>
            <a:fillRect/>
          </a:stretch>
        </p:blipFill>
        <p:spPr>
          <a:xfrm>
            <a:off x="6500826" y="3060570"/>
            <a:ext cx="773618" cy="720000"/>
          </a:xfrm>
          <a:prstGeom prst="rect">
            <a:avLst/>
          </a:prstGeom>
        </p:spPr>
        <p:style>
          <a:lnRef idx="3">
            <a:schemeClr val="lt1"/>
          </a:lnRef>
          <a:fillRef idx="1">
            <a:schemeClr val="accent3"/>
          </a:fillRef>
          <a:effectRef idx="1">
            <a:schemeClr val="accent3"/>
          </a:effectRef>
          <a:fontRef idx="minor">
            <a:schemeClr val="lt1"/>
          </a:fontRef>
        </p:style>
      </p:pic>
      <p:pic>
        <p:nvPicPr>
          <p:cNvPr id="11" name="Picture 10" descr="flic-police-icone-6316-128.png"/>
          <p:cNvPicPr>
            <a:picLocks noChangeAspect="1"/>
          </p:cNvPicPr>
          <p:nvPr/>
        </p:nvPicPr>
        <p:blipFill>
          <a:blip r:embed="rId4"/>
          <a:stretch>
            <a:fillRect/>
          </a:stretch>
        </p:blipFill>
        <p:spPr>
          <a:xfrm>
            <a:off x="7429520" y="3066190"/>
            <a:ext cx="720000" cy="720000"/>
          </a:xfrm>
          <a:prstGeom prst="rect">
            <a:avLst/>
          </a:prstGeom>
        </p:spPr>
        <p:style>
          <a:lnRef idx="3">
            <a:schemeClr val="lt1"/>
          </a:lnRef>
          <a:fillRef idx="1">
            <a:schemeClr val="accent3"/>
          </a:fillRef>
          <a:effectRef idx="1">
            <a:schemeClr val="accent3"/>
          </a:effectRef>
          <a:fontRef idx="minor">
            <a:schemeClr val="lt1"/>
          </a:fontRef>
        </p:style>
      </p:pic>
      <p:pic>
        <p:nvPicPr>
          <p:cNvPr id="12" name="Picture 11" descr="brunocb-sherlock-holmes-tux-5975.png"/>
          <p:cNvPicPr>
            <a:picLocks noChangeAspect="1"/>
          </p:cNvPicPr>
          <p:nvPr/>
        </p:nvPicPr>
        <p:blipFill>
          <a:blip r:embed="rId5" cstate="print"/>
          <a:stretch>
            <a:fillRect/>
          </a:stretch>
        </p:blipFill>
        <p:spPr>
          <a:xfrm>
            <a:off x="3923438" y="928670"/>
            <a:ext cx="720000" cy="720000"/>
          </a:xfrm>
          <a:prstGeom prst="rect">
            <a:avLst/>
          </a:prstGeom>
        </p:spPr>
        <p:style>
          <a:lnRef idx="3">
            <a:schemeClr val="lt1"/>
          </a:lnRef>
          <a:fillRef idx="1">
            <a:schemeClr val="accent3"/>
          </a:fillRef>
          <a:effectRef idx="1">
            <a:schemeClr val="accent3"/>
          </a:effectRef>
          <a:fontRef idx="minor">
            <a:schemeClr val="lt1"/>
          </a:fontRef>
        </p:style>
      </p:pic>
      <p:sp>
        <p:nvSpPr>
          <p:cNvPr id="13" name="Slide Number Placeholder 12"/>
          <p:cNvSpPr>
            <a:spLocks noGrp="1"/>
          </p:cNvSpPr>
          <p:nvPr>
            <p:ph type="sldNum" sz="quarter" idx="12"/>
          </p:nvPr>
        </p:nvSpPr>
        <p:spPr/>
        <p:txBody>
          <a:bodyPr/>
          <a:lstStyle/>
          <a:p>
            <a:fld id="{FFF99454-12E7-4F7A-8219-BC256E7762FB}" type="slidenum">
              <a:rPr lang="fr-FR" smtClean="0"/>
              <a:pPr/>
              <a:t>19</a:t>
            </a:fld>
            <a:endParaRPr lang="fr-F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strips(downLeft)">
                                      <p:cBhvr>
                                        <p:cTn id="11" dur="500"/>
                                        <p:tgtEl>
                                          <p:spTgt spid="9">
                                            <p:txEl>
                                              <p:pRg st="2" end="2"/>
                                            </p:txEl>
                                          </p:spTgt>
                                        </p:tgtEl>
                                      </p:cBhvr>
                                    </p:animEffect>
                                  </p:childTnLst>
                                </p:cTn>
                              </p:par>
                              <p:par>
                                <p:cTn id="12" presetID="2" presetClass="entr" presetSubtype="4" fill="hold" nodeType="with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 calcmode="lin" valueType="num">
                                      <p:cBhvr additive="base">
                                        <p:cTn id="1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path" presetSubtype="0" accel="50000" decel="50000" fill="hold" nodeType="clickEffect">
                                  <p:stCondLst>
                                    <p:cond delay="0"/>
                                  </p:stCondLst>
                                  <p:childTnLst>
                                    <p:animMotion origin="layout" path="M -2.77778E-6 -2.26537E-6 L 0.19271 -2.26537E-6 C 0.27934 -2.26537E-6 0.38594 0.03537 0.38594 0.06565 L 0.38594 0.13338 " pathEditMode="relative" rAng="0" ptsTypes="FfFF">
                                      <p:cBhvr>
                                        <p:cTn id="25" dur="500" fill="hold"/>
                                        <p:tgtEl>
                                          <p:spTgt spid="12"/>
                                        </p:tgtEl>
                                        <p:attrNameLst>
                                          <p:attrName>ppt_x</p:attrName>
                                          <p:attrName>ppt_y</p:attrName>
                                        </p:attrNameLst>
                                      </p:cBhvr>
                                      <p:rCtr x="193" y="67"/>
                                    </p:animMotion>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nodeType="clickEffect">
                                  <p:stCondLst>
                                    <p:cond delay="0"/>
                                  </p:stCondLst>
                                  <p:childTnLst>
                                    <p:animEffect transition="out" filter="slide(fromBottom)">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par>
                          <p:cTn id="31" fill="hold">
                            <p:stCondLst>
                              <p:cond delay="500"/>
                            </p:stCondLst>
                            <p:childTnLst>
                              <p:par>
                                <p:cTn id="32" presetID="43" presetClass="path" presetSubtype="0" accel="50000" decel="50000" fill="hold" nodeType="afterEffect">
                                  <p:stCondLst>
                                    <p:cond delay="0"/>
                                  </p:stCondLst>
                                  <p:childTnLst>
                                    <p:animMotion origin="layout" path="M 0.38594 0.13338 L 0.19688 0.13338 C 0.11216 0.13338 0.00799 0.09709 0.00799 0.06912 L 0.00799 0.00763 " pathEditMode="relative" rAng="0" ptsTypes="FfFF">
                                      <p:cBhvr>
                                        <p:cTn id="33" dur="500" fill="hold"/>
                                        <p:tgtEl>
                                          <p:spTgt spid="12"/>
                                        </p:tgtEl>
                                        <p:attrNameLst>
                                          <p:attrName>ppt_x</p:attrName>
                                          <p:attrName>ppt_y</p:attrName>
                                        </p:attrNameLst>
                                      </p:cBhvr>
                                      <p:rCtr x="-189" y="-63"/>
                                    </p:animMotion>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strips(downLeft)">
                                      <p:cBhvr>
                                        <p:cTn id="38" dur="500"/>
                                        <p:tgtEl>
                                          <p:spTgt spid="9">
                                            <p:txEl>
                                              <p:pRg st="5" end="5"/>
                                            </p:txEl>
                                          </p:spTgt>
                                        </p:tgtEl>
                                      </p:cBhvr>
                                    </p:animEffect>
                                  </p:childTnLst>
                                </p:cTn>
                              </p:par>
                              <p:par>
                                <p:cTn id="39" presetID="2" presetClass="entr" presetSubtype="4"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additive="base">
                                        <p:cTn id="4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52"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Scale>
                                      <p:cBhvr>
                                        <p:cTn id="46"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500" decel="50000" fill="hold">
                                          <p:stCondLst>
                                            <p:cond delay="0"/>
                                          </p:stCondLst>
                                        </p:cTn>
                                        <p:tgtEl>
                                          <p:spTgt spid="10"/>
                                        </p:tgtEl>
                                        <p:attrNameLst>
                                          <p:attrName>ppt_x</p:attrName>
                                          <p:attrName>ppt_y</p:attrName>
                                        </p:attrNameLst>
                                      </p:cBhvr>
                                    </p:animMotion>
                                    <p:animEffect transition="in" filter="fade">
                                      <p:cBhvr>
                                        <p:cTn id="48" dur="500"/>
                                        <p:tgtEl>
                                          <p:spTgt spid="10"/>
                                        </p:tgtEl>
                                      </p:cBhvr>
                                    </p:animEffect>
                                  </p:childTnLst>
                                </p:cTn>
                              </p:par>
                              <p:par>
                                <p:cTn id="49" presetID="5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Scale>
                                      <p:cBhvr>
                                        <p:cTn id="51"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11"/>
                                        </p:tgtEl>
                                        <p:attrNameLst>
                                          <p:attrName>ppt_x</p:attrName>
                                          <p:attrName>ppt_y</p:attrName>
                                        </p:attrNameLst>
                                      </p:cBhvr>
                                    </p:animMotion>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0" presetClass="path" presetSubtype="0" accel="50000" decel="50000" fill="hold" nodeType="clickEffect">
                                  <p:stCondLst>
                                    <p:cond delay="0"/>
                                  </p:stCondLst>
                                  <p:childTnLst>
                                    <p:animMotion origin="layout" path="M -2.77778E-6 -2.26537E-6 L 0.24011 -2.26537E-6 C 0.34792 -2.26537E-6 0.48038 0.08576 0.48038 0.1558 L 0.48038 0.31161 " pathEditMode="relative" rAng="0" ptsTypes="FfFF">
                                      <p:cBhvr>
                                        <p:cTn id="57" dur="500" fill="hold"/>
                                        <p:tgtEl>
                                          <p:spTgt spid="12"/>
                                        </p:tgtEl>
                                        <p:attrNameLst>
                                          <p:attrName>ppt_x</p:attrName>
                                          <p:attrName>ppt_y</p:attrName>
                                        </p:attrNameLst>
                                      </p:cBhvr>
                                      <p:rCtr x="240" y="156"/>
                                    </p:animMotion>
                                  </p:childTnLst>
                                </p:cTn>
                              </p:par>
                            </p:childTnLst>
                          </p:cTn>
                        </p:par>
                      </p:childTnLst>
                    </p:cTn>
                  </p:par>
                  <p:par>
                    <p:cTn id="58" fill="hold">
                      <p:stCondLst>
                        <p:cond delay="indefinite"/>
                      </p:stCondLst>
                      <p:childTnLst>
                        <p:par>
                          <p:cTn id="59" fill="hold">
                            <p:stCondLst>
                              <p:cond delay="0"/>
                            </p:stCondLst>
                            <p:childTnLst>
                              <p:par>
                                <p:cTn id="60" presetID="12" presetClass="exit" presetSubtype="4" fill="hold" nodeType="clickEffect">
                                  <p:stCondLst>
                                    <p:cond delay="0"/>
                                  </p:stCondLst>
                                  <p:childTnLst>
                                    <p:animEffect transition="out" filter="slide(fromBottom)">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2" presetClass="exit" presetSubtype="4" fill="hold" nodeType="withEffect">
                                  <p:stCondLst>
                                    <p:cond delay="0"/>
                                  </p:stCondLst>
                                  <p:childTnLst>
                                    <p:animEffect transition="out" filter="slide(fromBottom)">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childTnLst>
                          </p:cTn>
                        </p:par>
                        <p:par>
                          <p:cTn id="66" fill="hold">
                            <p:stCondLst>
                              <p:cond delay="500"/>
                            </p:stCondLst>
                            <p:childTnLst>
                              <p:par>
                                <p:cTn id="67" presetID="43" presetClass="path" presetSubtype="0" accel="50000" decel="50000" fill="hold" nodeType="afterEffect">
                                  <p:stCondLst>
                                    <p:cond delay="0"/>
                                  </p:stCondLst>
                                  <p:childTnLst>
                                    <p:animMotion origin="layout" path="M 0.48038 0.31161 L 0.2441 0.31161 C 0.1382 0.31161 0.00799 0.22746 0.00799 0.1595 L 0.00799 0.00763 " pathEditMode="relative" rAng="0" ptsTypes="FfFF">
                                      <p:cBhvr>
                                        <p:cTn id="68" dur="500" fill="hold"/>
                                        <p:tgtEl>
                                          <p:spTgt spid="12"/>
                                        </p:tgtEl>
                                        <p:attrNameLst>
                                          <p:attrName>ppt_x</p:attrName>
                                          <p:attrName>ppt_y</p:attrName>
                                        </p:attrNameLst>
                                      </p:cBhvr>
                                      <p:rCtr x="-236" y="-152"/>
                                    </p:animMotion>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9">
                                            <p:txEl>
                                              <p:pRg st="8" end="8"/>
                                            </p:txEl>
                                          </p:spTgt>
                                        </p:tgtEl>
                                        <p:attrNameLst>
                                          <p:attrName>style.visibility</p:attrName>
                                        </p:attrNameLst>
                                      </p:cBhvr>
                                      <p:to>
                                        <p:strVal val="visible"/>
                                      </p:to>
                                    </p:set>
                                    <p:animEffect transition="in" filter="strips(downLeft)">
                                      <p:cBhvr>
                                        <p:cTn id="73" dur="500"/>
                                        <p:tgtEl>
                                          <p:spTgt spid="9">
                                            <p:txEl>
                                              <p:pRg st="8" end="8"/>
                                            </p:txEl>
                                          </p:spTgt>
                                        </p:tgtEl>
                                      </p:cBhvr>
                                    </p:animEffect>
                                  </p:childTnLst>
                                </p:cTn>
                              </p:par>
                              <p:par>
                                <p:cTn id="74" presetID="2" presetClass="entr" presetSubtype="4" fill="hold" nodeType="withEffect">
                                  <p:stCondLst>
                                    <p:cond delay="0"/>
                                  </p:stCondLst>
                                  <p:childTnLst>
                                    <p:set>
                                      <p:cBhvr>
                                        <p:cTn id="75" dur="1" fill="hold">
                                          <p:stCondLst>
                                            <p:cond delay="0"/>
                                          </p:stCondLst>
                                        </p:cTn>
                                        <p:tgtEl>
                                          <p:spTgt spid="9">
                                            <p:txEl>
                                              <p:pRg st="9" end="9"/>
                                            </p:txEl>
                                          </p:spTgt>
                                        </p:tgtEl>
                                        <p:attrNameLst>
                                          <p:attrName>style.visibility</p:attrName>
                                        </p:attrNameLst>
                                      </p:cBhvr>
                                      <p:to>
                                        <p:strVal val="visible"/>
                                      </p:to>
                                    </p:set>
                                    <p:anim calcmode="lin" valueType="num">
                                      <p:cBhvr additive="base">
                                        <p:cTn id="76"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52" presetClass="entr" presetSubtype="0"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Scale>
                                      <p:cBhvr>
                                        <p:cTn id="81"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500" decel="50000" fill="hold">
                                          <p:stCondLst>
                                            <p:cond delay="0"/>
                                          </p:stCondLst>
                                        </p:cTn>
                                        <p:tgtEl>
                                          <p:spTgt spid="8"/>
                                        </p:tgtEl>
                                        <p:attrNameLst>
                                          <p:attrName>ppt_x</p:attrName>
                                          <p:attrName>ppt_y</p:attrName>
                                        </p:attrNameLst>
                                      </p:cBhvr>
                                    </p:animMotion>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50" presetClass="path" presetSubtype="0" accel="50000" decel="50000" fill="hold" nodeType="clickEffect">
                                  <p:stCondLst>
                                    <p:cond delay="0"/>
                                  </p:stCondLst>
                                  <p:childTnLst>
                                    <p:animMotion origin="layout" path="M -2.77778E-6 -2.26537E-6 L 0.19288 -2.26537E-6 C 0.27952 -2.26537E-6 0.38594 0.15511 0.38594 0.28156 L 0.38594 0.56334 " pathEditMode="relative" rAng="0" ptsTypes="FfFF">
                                      <p:cBhvr>
                                        <p:cTn id="87" dur="500" fill="hold"/>
                                        <p:tgtEl>
                                          <p:spTgt spid="12"/>
                                        </p:tgtEl>
                                        <p:attrNameLst>
                                          <p:attrName>ppt_x</p:attrName>
                                          <p:attrName>ppt_y</p:attrName>
                                        </p:attrNameLst>
                                      </p:cBhvr>
                                      <p:rCtr x="193" y="282"/>
                                    </p:animMotion>
                                  </p:childTnLst>
                                </p:cTn>
                              </p:par>
                            </p:childTnLst>
                          </p:cTn>
                        </p:par>
                      </p:childTnLst>
                    </p:cTn>
                  </p:par>
                  <p:par>
                    <p:cTn id="88" fill="hold">
                      <p:stCondLst>
                        <p:cond delay="indefinite"/>
                      </p:stCondLst>
                      <p:childTnLst>
                        <p:par>
                          <p:cTn id="89" fill="hold">
                            <p:stCondLst>
                              <p:cond delay="0"/>
                            </p:stCondLst>
                            <p:childTnLst>
                              <p:par>
                                <p:cTn id="90" presetID="12" presetClass="exit" presetSubtype="4" fill="hold" nodeType="clickEffect">
                                  <p:stCondLst>
                                    <p:cond delay="0"/>
                                  </p:stCondLst>
                                  <p:childTnLst>
                                    <p:animEffect transition="out" filter="slide(fromBottom)">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childTnLst>
                          </p:cTn>
                        </p:par>
                        <p:par>
                          <p:cTn id="93" fill="hold">
                            <p:stCondLst>
                              <p:cond delay="500"/>
                            </p:stCondLst>
                            <p:childTnLst>
                              <p:par>
                                <p:cTn id="94" presetID="43" presetClass="path" presetSubtype="0" accel="50000" decel="50000" fill="hold" nodeType="afterEffect">
                                  <p:stCondLst>
                                    <p:cond delay="0"/>
                                  </p:stCondLst>
                                  <p:childTnLst>
                                    <p:animMotion origin="layout" path="M 0.38594 0.56334 L 0.19688 0.56334 C 0.11198 0.56334 0.00799 0.40985 0.00799 0.28549 L 0.00799 0.00763 " pathEditMode="relative" rAng="0" ptsTypes="FfFF">
                                      <p:cBhvr>
                                        <p:cTn id="95" dur="500" fill="hold"/>
                                        <p:tgtEl>
                                          <p:spTgt spid="12"/>
                                        </p:tgtEl>
                                        <p:attrNameLst>
                                          <p:attrName>ppt_x</p:attrName>
                                          <p:attrName>ppt_y</p:attrName>
                                        </p:attrNameLst>
                                      </p:cBhvr>
                                      <p:rCtr x="-189"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smtClean="0"/>
              <a:t>Plan de présentation</a:t>
            </a:r>
            <a:endParaRPr lang="fr-FR" dirty="0"/>
          </a:p>
        </p:txBody>
      </p:sp>
      <p:sp>
        <p:nvSpPr>
          <p:cNvPr id="9" name="Content Placeholder 8"/>
          <p:cNvSpPr>
            <a:spLocks noGrp="1"/>
          </p:cNvSpPr>
          <p:nvPr>
            <p:ph idx="1"/>
          </p:nvPr>
        </p:nvSpPr>
        <p:spPr>
          <a:xfrm>
            <a:off x="228600" y="928670"/>
            <a:ext cx="8701118" cy="5167330"/>
          </a:xfrm>
        </p:spPr>
        <p:txBody>
          <a:bodyPr/>
          <a:lstStyle/>
          <a:p>
            <a:pPr algn="just">
              <a:buFont typeface="Courier New" pitchFamily="49" charset="0"/>
              <a:buChar char="o"/>
            </a:pPr>
            <a:r>
              <a:rPr lang="fr-FR" dirty="0" smtClean="0"/>
              <a:t>Introduction</a:t>
            </a:r>
          </a:p>
          <a:p>
            <a:pPr lvl="1" algn="just">
              <a:buFont typeface="Wingdings" pitchFamily="2" charset="2"/>
              <a:buChar char="§"/>
            </a:pPr>
            <a:r>
              <a:rPr lang="fr-FR" dirty="0" smtClean="0"/>
              <a:t>Objectif de cet Xposé</a:t>
            </a:r>
          </a:p>
          <a:p>
            <a:pPr lvl="1" algn="just">
              <a:buFont typeface="Wingdings" pitchFamily="2" charset="2"/>
              <a:buChar char="§"/>
            </a:pPr>
            <a:r>
              <a:rPr lang="fr-FR" dirty="0" smtClean="0"/>
              <a:t>Motivation du choix du sujet</a:t>
            </a:r>
          </a:p>
          <a:p>
            <a:pPr lvl="1" algn="just">
              <a:buFont typeface="Wingdings" pitchFamily="2" charset="2"/>
              <a:buChar char="§"/>
            </a:pPr>
            <a:endParaRPr lang="fr-FR" sz="1200" dirty="0" smtClean="0"/>
          </a:p>
          <a:p>
            <a:pPr algn="just">
              <a:buFont typeface="Courier New" pitchFamily="49" charset="0"/>
              <a:buChar char="o"/>
            </a:pPr>
            <a:r>
              <a:rPr lang="fr-FR" dirty="0" smtClean="0"/>
              <a:t>Informatique criminalistique</a:t>
            </a:r>
          </a:p>
          <a:p>
            <a:pPr lvl="1" algn="just">
              <a:buFont typeface="Wingdings" pitchFamily="2" charset="2"/>
              <a:buChar char="§"/>
            </a:pPr>
            <a:r>
              <a:rPr lang="fr-FR" b="0" dirty="0" smtClean="0"/>
              <a:t>Définitions</a:t>
            </a:r>
          </a:p>
          <a:p>
            <a:pPr lvl="1" algn="just">
              <a:buFont typeface="Wingdings" pitchFamily="2" charset="2"/>
              <a:buChar char="§"/>
            </a:pPr>
            <a:r>
              <a:rPr lang="fr-FR" b="0" dirty="0" smtClean="0"/>
              <a:t>Expert en informatique légale</a:t>
            </a:r>
          </a:p>
          <a:p>
            <a:pPr lvl="1" algn="just">
              <a:buFont typeface="Wingdings" pitchFamily="2" charset="2"/>
              <a:buChar char="§"/>
            </a:pPr>
            <a:r>
              <a:rPr lang="fr-FR" b="0" dirty="0" smtClean="0"/>
              <a:t>Périmètre et domaines d’intervention</a:t>
            </a:r>
          </a:p>
          <a:p>
            <a:pPr lvl="1" algn="just">
              <a:buFont typeface="Wingdings" pitchFamily="2" charset="2"/>
              <a:buChar char="§"/>
            </a:pPr>
            <a:endParaRPr lang="fr-FR" sz="1200" b="0" dirty="0" smtClean="0"/>
          </a:p>
          <a:p>
            <a:pPr algn="just">
              <a:buFont typeface="Courier New" pitchFamily="49" charset="0"/>
              <a:buChar char="o"/>
            </a:pPr>
            <a:r>
              <a:rPr lang="fr-FR" dirty="0" smtClean="0"/>
              <a:t>Outils et méthodologies informatiques</a:t>
            </a:r>
          </a:p>
          <a:p>
            <a:pPr lvl="1" algn="just">
              <a:buFont typeface="Wingdings" pitchFamily="2" charset="2"/>
              <a:buChar char="§"/>
            </a:pPr>
            <a:r>
              <a:rPr lang="fr-FR" dirty="0" smtClean="0"/>
              <a:t>Méthodologies</a:t>
            </a:r>
          </a:p>
          <a:p>
            <a:pPr lvl="1" algn="just">
              <a:buFont typeface="Wingdings" pitchFamily="2" charset="2"/>
              <a:buChar char="§"/>
            </a:pPr>
            <a:r>
              <a:rPr lang="fr-FR" dirty="0" smtClean="0"/>
              <a:t>Boîte à outils</a:t>
            </a:r>
          </a:p>
          <a:p>
            <a:pPr lvl="1" algn="just">
              <a:buFont typeface="Wingdings" pitchFamily="2" charset="2"/>
              <a:buChar char="§"/>
            </a:pPr>
            <a:r>
              <a:rPr lang="fr-FR" dirty="0" smtClean="0"/>
              <a:t>Techniques</a:t>
            </a:r>
          </a:p>
          <a:p>
            <a:pPr lvl="1" algn="just">
              <a:buFont typeface="Wingdings" pitchFamily="2" charset="2"/>
              <a:buChar char="§"/>
            </a:pPr>
            <a:r>
              <a:rPr lang="fr-FR" dirty="0" smtClean="0"/>
              <a:t>Contraintes légales</a:t>
            </a:r>
          </a:p>
          <a:p>
            <a:pPr lvl="1" algn="just">
              <a:buFont typeface="Wingdings" pitchFamily="2" charset="2"/>
              <a:buChar char="§"/>
            </a:pPr>
            <a:endParaRPr lang="fr-FR" sz="1200" dirty="0" smtClean="0"/>
          </a:p>
          <a:p>
            <a:pPr algn="just">
              <a:buFont typeface="Courier New" pitchFamily="49" charset="0"/>
              <a:buChar char="o"/>
            </a:pPr>
            <a:r>
              <a:rPr lang="fr-FR" dirty="0" smtClean="0"/>
              <a:t>Conclusion</a:t>
            </a:r>
            <a:endParaRPr lang="fr-FR" dirty="0"/>
          </a:p>
        </p:txBody>
      </p:sp>
      <p:sp>
        <p:nvSpPr>
          <p:cNvPr id="5" name="Slide Number Placeholder 4"/>
          <p:cNvSpPr>
            <a:spLocks noGrp="1"/>
          </p:cNvSpPr>
          <p:nvPr>
            <p:ph type="sldNum" sz="quarter" idx="12"/>
          </p:nvPr>
        </p:nvSpPr>
        <p:spPr/>
        <p:txBody>
          <a:bodyPr/>
          <a:lstStyle/>
          <a:p>
            <a:fld id="{FFF99454-12E7-4F7A-8219-BC256E7762FB}" type="slidenum">
              <a:rPr lang="fr-FR" smtClean="0"/>
              <a:pPr/>
              <a:t>2</a:t>
            </a:fld>
            <a:endParaRPr lang="fr-FR"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animEffect transition="in" filter="fade">
                                      <p:cBhvr>
                                        <p:cTn id="9" dur="1000"/>
                                        <p:tgtEl>
                                          <p:spTgt spid="9">
                                            <p:txEl>
                                              <p:pRg st="1" end="1"/>
                                            </p:txEl>
                                          </p:spTgt>
                                        </p:tgtEl>
                                      </p:cBhvr>
                                    </p:animEffect>
                                    <p:anim calcmode="lin" valueType="num">
                                      <p:cBhvr>
                                        <p:cTn id="1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42"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1000"/>
                                        <p:tgtEl>
                                          <p:spTgt spid="9">
                                            <p:txEl>
                                              <p:pRg st="6" end="6"/>
                                            </p:txEl>
                                          </p:spTgt>
                                        </p:tgtEl>
                                      </p:cBhvr>
                                    </p:animEffect>
                                    <p:anim calcmode="lin" valueType="num">
                                      <p:cBhvr>
                                        <p:cTn id="27"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1000"/>
                                        <p:tgtEl>
                                          <p:spTgt spid="9">
                                            <p:txEl>
                                              <p:pRg st="7" end="7"/>
                                            </p:txEl>
                                          </p:spTgt>
                                        </p:tgtEl>
                                      </p:cBhvr>
                                    </p:animEffect>
                                    <p:anim calcmode="lin" valueType="num">
                                      <p:cBhvr>
                                        <p:cTn id="3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7" end="7"/>
                                            </p:txEl>
                                          </p:spTgt>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childTnLst>
                                </p:cTn>
                              </p:par>
                              <p:par>
                                <p:cTn id="36" presetID="42" presetClass="entr" presetSubtype="0" fill="hold" nodeType="withEffect">
                                  <p:stCondLst>
                                    <p:cond delay="0"/>
                                  </p:stCondLst>
                                  <p:childTnLst>
                                    <p:set>
                                      <p:cBhvr>
                                        <p:cTn id="37" dur="1" fill="hold">
                                          <p:stCondLst>
                                            <p:cond delay="0"/>
                                          </p:stCondLst>
                                        </p:cTn>
                                        <p:tgtEl>
                                          <p:spTgt spid="9">
                                            <p:txEl>
                                              <p:pRg st="10" end="10"/>
                                            </p:txEl>
                                          </p:spTgt>
                                        </p:tgtEl>
                                        <p:attrNameLst>
                                          <p:attrName>style.visibility</p:attrName>
                                        </p:attrNameLst>
                                      </p:cBhvr>
                                      <p:to>
                                        <p:strVal val="visible"/>
                                      </p:to>
                                    </p:set>
                                    <p:animEffect transition="in" filter="fade">
                                      <p:cBhvr>
                                        <p:cTn id="38" dur="1000"/>
                                        <p:tgtEl>
                                          <p:spTgt spid="9">
                                            <p:txEl>
                                              <p:pRg st="10" end="10"/>
                                            </p:txEl>
                                          </p:spTgt>
                                        </p:tgtEl>
                                      </p:cBhvr>
                                    </p:animEffect>
                                    <p:anim calcmode="lin" valueType="num">
                                      <p:cBhvr>
                                        <p:cTn id="39"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10" end="1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
                                            <p:txEl>
                                              <p:pRg st="13" end="13"/>
                                            </p:txEl>
                                          </p:spTgt>
                                        </p:tgtEl>
                                        <p:attrNameLst>
                                          <p:attrName>style.visibility</p:attrName>
                                        </p:attrNameLst>
                                      </p:cBhvr>
                                      <p:to>
                                        <p:strVal val="visible"/>
                                      </p:to>
                                    </p:set>
                                    <p:animEffect transition="in" filter="fade">
                                      <p:cBhvr>
                                        <p:cTn id="43" dur="1000"/>
                                        <p:tgtEl>
                                          <p:spTgt spid="9">
                                            <p:txEl>
                                              <p:pRg st="13" end="13"/>
                                            </p:txEl>
                                          </p:spTgt>
                                        </p:tgtEl>
                                      </p:cBhvr>
                                    </p:animEffect>
                                    <p:anim calcmode="lin" valueType="num">
                                      <p:cBhvr>
                                        <p:cTn id="44"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13" end="1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xEl>
                                              <p:pRg st="11" end="11"/>
                                            </p:txEl>
                                          </p:spTgt>
                                        </p:tgtEl>
                                        <p:attrNameLst>
                                          <p:attrName>style.visibility</p:attrName>
                                        </p:attrNameLst>
                                      </p:cBhvr>
                                      <p:to>
                                        <p:strVal val="visible"/>
                                      </p:to>
                                    </p:set>
                                    <p:animEffect transition="in" filter="fade">
                                      <p:cBhvr>
                                        <p:cTn id="48" dur="1000"/>
                                        <p:tgtEl>
                                          <p:spTgt spid="9">
                                            <p:txEl>
                                              <p:pRg st="11" end="11"/>
                                            </p:txEl>
                                          </p:spTgt>
                                        </p:tgtEl>
                                      </p:cBhvr>
                                    </p:animEffect>
                                    <p:anim calcmode="lin" valueType="num">
                                      <p:cBhvr>
                                        <p:cTn id="49"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11" end="1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xEl>
                                              <p:pRg st="12" end="12"/>
                                            </p:txEl>
                                          </p:spTgt>
                                        </p:tgtEl>
                                        <p:attrNameLst>
                                          <p:attrName>style.visibility</p:attrName>
                                        </p:attrNameLst>
                                      </p:cBhvr>
                                      <p:to>
                                        <p:strVal val="visible"/>
                                      </p:to>
                                    </p:set>
                                    <p:animEffect transition="in" filter="fade">
                                      <p:cBhvr>
                                        <p:cTn id="53" dur="1000"/>
                                        <p:tgtEl>
                                          <p:spTgt spid="9">
                                            <p:txEl>
                                              <p:pRg st="12" end="12"/>
                                            </p:txEl>
                                          </p:spTgt>
                                        </p:tgtEl>
                                      </p:cBhvr>
                                    </p:animEffect>
                                    <p:anim calcmode="lin" valueType="num">
                                      <p:cBhvr>
                                        <p:cTn id="54"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55" dur="1000" fill="hold"/>
                                        <p:tgtEl>
                                          <p:spTgt spid="9">
                                            <p:txEl>
                                              <p:pRg st="12" end="12"/>
                                            </p:txEl>
                                          </p:spTgt>
                                        </p:tgtEl>
                                        <p:attrNameLst>
                                          <p:attrName>ppt_y</p:attrName>
                                        </p:attrNameLst>
                                      </p:cBhvr>
                                      <p:tavLst>
                                        <p:tav tm="0">
                                          <p:val>
                                            <p:strVal val="#ppt_y+.1"/>
                                          </p:val>
                                        </p:tav>
                                        <p:tav tm="100000">
                                          <p:val>
                                            <p:strVal val="#ppt_y"/>
                                          </p:val>
                                        </p:tav>
                                      </p:tavLst>
                                    </p:anim>
                                  </p:childTnLst>
                                </p:cTn>
                              </p:par>
                              <p:par>
                                <p:cTn id="56" presetID="1" presetClass="entr" presetSubtype="0" fill="hold" nodeType="withEffect">
                                  <p:stCondLst>
                                    <p:cond delay="0"/>
                                  </p:stCondLst>
                                  <p:childTnLst>
                                    <p:set>
                                      <p:cBhvr>
                                        <p:cTn id="57"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Périmètre et domaine d’intervention</a:t>
            </a:r>
            <a:endParaRPr lang="fr-FR" dirty="0"/>
          </a:p>
        </p:txBody>
      </p:sp>
      <p:sp>
        <p:nvSpPr>
          <p:cNvPr id="9" name="Content Placeholder 8"/>
          <p:cNvSpPr>
            <a:spLocks noGrp="1"/>
          </p:cNvSpPr>
          <p:nvPr>
            <p:ph idx="1"/>
          </p:nvPr>
        </p:nvSpPr>
        <p:spPr>
          <a:xfrm>
            <a:off x="228600" y="990600"/>
            <a:ext cx="8701118" cy="5010168"/>
          </a:xfrm>
        </p:spPr>
        <p:txBody>
          <a:bodyPr/>
          <a:lstStyle/>
          <a:p>
            <a:r>
              <a:rPr lang="fr-FR" dirty="0" smtClean="0"/>
              <a:t>Démarche générale lors d’une enquête préliminaire</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lgn="just"/>
            <a:r>
              <a:rPr lang="fr-FR" i="1" dirty="0" smtClean="0"/>
              <a:t>	</a:t>
            </a:r>
          </a:p>
          <a:p>
            <a:pPr algn="just"/>
            <a:r>
              <a:rPr lang="fr-FR" i="1" dirty="0" smtClean="0"/>
              <a:t>	D’après vous, à quel niveau intervient l’expert en informatique légale ?</a:t>
            </a:r>
            <a:endParaRPr lang="fr-FR" i="1" dirty="0"/>
          </a:p>
        </p:txBody>
      </p:sp>
      <p:grpSp>
        <p:nvGrpSpPr>
          <p:cNvPr id="14" name="Group 13"/>
          <p:cNvGrpSpPr/>
          <p:nvPr/>
        </p:nvGrpSpPr>
        <p:grpSpPr>
          <a:xfrm>
            <a:off x="0" y="1500174"/>
            <a:ext cx="9144000" cy="3357586"/>
            <a:chOff x="0" y="1500174"/>
            <a:chExt cx="9144000" cy="3357586"/>
          </a:xfrm>
        </p:grpSpPr>
        <p:cxnSp>
          <p:nvCxnSpPr>
            <p:cNvPr id="7" name="Straight Connector 6"/>
            <p:cNvCxnSpPr/>
            <p:nvPr/>
          </p:nvCxnSpPr>
          <p:spPr>
            <a:xfrm rot="5400000">
              <a:off x="4072728" y="3071016"/>
              <a:ext cx="2286016"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Diagram 9"/>
            <p:cNvGraphicFramePr/>
            <p:nvPr/>
          </p:nvGraphicFramePr>
          <p:xfrm>
            <a:off x="0" y="1500174"/>
            <a:ext cx="914400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286380" y="2214554"/>
              <a:ext cx="3857620"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400" b="1" dirty="0" smtClean="0"/>
                <a:t>Investigation</a:t>
              </a:r>
              <a:endParaRPr lang="fr-FR" sz="2400" b="1" dirty="0"/>
            </a:p>
          </p:txBody>
        </p:sp>
        <p:sp>
          <p:nvSpPr>
            <p:cNvPr id="12" name="TextBox 11"/>
            <p:cNvSpPr txBox="1"/>
            <p:nvPr/>
          </p:nvSpPr>
          <p:spPr>
            <a:xfrm>
              <a:off x="0" y="3643314"/>
              <a:ext cx="8715404" cy="461665"/>
            </a:xfrm>
            <a:prstGeom prst="rect">
              <a:avLst/>
            </a:prstGeom>
            <a:noFill/>
          </p:spPr>
          <p:txBody>
            <a:bodyPr wrap="square" rtlCol="0">
              <a:spAutoFit/>
            </a:bodyPr>
            <a:lstStyle/>
            <a:p>
              <a:r>
                <a:rPr lang="fr-FR" sz="2400" b="1" i="1" dirty="0" smtClean="0">
                  <a:solidFill>
                    <a:schemeClr val="accent2"/>
                  </a:solidFill>
                </a:rPr>
                <a:t>        1                  2                  3                  4                 5</a:t>
              </a:r>
              <a:endParaRPr lang="fr-FR" sz="2400" b="1" i="1" dirty="0">
                <a:solidFill>
                  <a:schemeClr val="accent2"/>
                </a:solidFill>
              </a:endParaRPr>
            </a:p>
          </p:txBody>
        </p:sp>
      </p:grpSp>
      <p:sp>
        <p:nvSpPr>
          <p:cNvPr id="8" name="Slide Number Placeholder 7"/>
          <p:cNvSpPr>
            <a:spLocks noGrp="1"/>
          </p:cNvSpPr>
          <p:nvPr>
            <p:ph type="sldNum" sz="quarter" idx="12"/>
          </p:nvPr>
        </p:nvSpPr>
        <p:spPr/>
        <p:txBody>
          <a:bodyPr/>
          <a:lstStyle/>
          <a:p>
            <a:fld id="{FFF99454-12E7-4F7A-8219-BC256E7762FB}" type="slidenum">
              <a:rPr lang="fr-FR" smtClean="0"/>
              <a:pPr/>
              <a:t>20</a:t>
            </a:fld>
            <a:endParaRPr lang="fr-F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a:off x="4072728" y="3071016"/>
            <a:ext cx="2286016"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fr-FR" dirty="0" smtClean="0"/>
              <a:t>Périmètre et domaine d’intervention</a:t>
            </a:r>
            <a:endParaRPr lang="fr-FR" dirty="0"/>
          </a:p>
        </p:txBody>
      </p:sp>
      <p:sp>
        <p:nvSpPr>
          <p:cNvPr id="9" name="Content Placeholder 8"/>
          <p:cNvSpPr>
            <a:spLocks noGrp="1"/>
          </p:cNvSpPr>
          <p:nvPr>
            <p:ph idx="1"/>
          </p:nvPr>
        </p:nvSpPr>
        <p:spPr/>
        <p:txBody>
          <a:bodyPr/>
          <a:lstStyle/>
          <a:p>
            <a:r>
              <a:rPr lang="fr-FR" dirty="0" smtClean="0"/>
              <a:t>Démarche générale lors d’une enquête préliminaire</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lgn="just"/>
            <a:endParaRPr lang="fr-FR" i="1" dirty="0" smtClean="0"/>
          </a:p>
          <a:p>
            <a:pPr algn="just"/>
            <a:endParaRPr lang="fr-FR" i="1" dirty="0" smtClean="0"/>
          </a:p>
          <a:p>
            <a:pPr algn="just"/>
            <a:r>
              <a:rPr lang="fr-FR" i="1" dirty="0" smtClean="0"/>
              <a:t>REPONSE…</a:t>
            </a:r>
            <a:endParaRPr lang="fr-FR" i="1" dirty="0"/>
          </a:p>
        </p:txBody>
      </p:sp>
      <p:graphicFrame>
        <p:nvGraphicFramePr>
          <p:cNvPr id="10" name="Diagram 9"/>
          <p:cNvGraphicFramePr/>
          <p:nvPr/>
        </p:nvGraphicFramePr>
        <p:xfrm>
          <a:off x="0" y="1500174"/>
          <a:ext cx="914400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286380" y="2214554"/>
            <a:ext cx="3857620"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400" b="1" dirty="0" smtClean="0"/>
              <a:t>Investigation</a:t>
            </a:r>
            <a:endParaRPr lang="fr-FR" sz="2400" b="1" dirty="0"/>
          </a:p>
        </p:txBody>
      </p:sp>
      <p:sp>
        <p:nvSpPr>
          <p:cNvPr id="12" name="TextBox 11"/>
          <p:cNvSpPr txBox="1"/>
          <p:nvPr/>
        </p:nvSpPr>
        <p:spPr>
          <a:xfrm>
            <a:off x="0" y="3643314"/>
            <a:ext cx="8715404" cy="461665"/>
          </a:xfrm>
          <a:prstGeom prst="rect">
            <a:avLst/>
          </a:prstGeom>
          <a:noFill/>
        </p:spPr>
        <p:txBody>
          <a:bodyPr wrap="square" rtlCol="0">
            <a:spAutoFit/>
          </a:bodyPr>
          <a:lstStyle/>
          <a:p>
            <a:r>
              <a:rPr lang="fr-FR" sz="2400" b="1" i="1" dirty="0" smtClean="0">
                <a:solidFill>
                  <a:schemeClr val="accent2"/>
                </a:solidFill>
              </a:rPr>
              <a:t>        1                  2                  3                  4                 5</a:t>
            </a:r>
            <a:endParaRPr lang="fr-FR" sz="2400" b="1" i="1" dirty="0">
              <a:solidFill>
                <a:schemeClr val="accent2"/>
              </a:solidFill>
            </a:endParaRPr>
          </a:p>
        </p:txBody>
      </p:sp>
      <p:sp>
        <p:nvSpPr>
          <p:cNvPr id="13" name="Rectangle 12"/>
          <p:cNvSpPr/>
          <p:nvPr/>
        </p:nvSpPr>
        <p:spPr>
          <a:xfrm>
            <a:off x="142844" y="4143380"/>
            <a:ext cx="1571636" cy="50006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b="1" dirty="0" smtClean="0">
                <a:solidFill>
                  <a:schemeClr val="tx1"/>
                </a:solidFill>
              </a:rPr>
              <a:t>MEDICAUX</a:t>
            </a:r>
            <a:endParaRPr lang="fr-FR" sz="1400" b="1" dirty="0">
              <a:solidFill>
                <a:schemeClr val="tx1"/>
              </a:solidFill>
            </a:endParaRPr>
          </a:p>
        </p:txBody>
      </p:sp>
      <p:sp>
        <p:nvSpPr>
          <p:cNvPr id="15" name="Rectangle 14"/>
          <p:cNvSpPr/>
          <p:nvPr/>
        </p:nvSpPr>
        <p:spPr>
          <a:xfrm>
            <a:off x="2000232" y="4143380"/>
            <a:ext cx="3429024" cy="500066"/>
          </a:xfrm>
          <a:prstGeom prst="rect">
            <a:avLst/>
          </a:prstGeom>
          <a:solidFill>
            <a:srgbClr val="0070C0"/>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ENQUETEURS</a:t>
            </a:r>
            <a:endParaRPr lang="fr-FR" sz="1400" b="1" dirty="0">
              <a:solidFill>
                <a:schemeClr val="tx1"/>
              </a:solidFill>
            </a:endParaRPr>
          </a:p>
        </p:txBody>
      </p:sp>
      <p:sp>
        <p:nvSpPr>
          <p:cNvPr id="17" name="Rectangle 16"/>
          <p:cNvSpPr/>
          <p:nvPr/>
        </p:nvSpPr>
        <p:spPr>
          <a:xfrm>
            <a:off x="5715008" y="4143380"/>
            <a:ext cx="1571636" cy="500066"/>
          </a:xfrm>
          <a:prstGeom prst="rect">
            <a:avLst/>
          </a:prstGeom>
          <a:solidFill>
            <a:srgbClr val="E0590E"/>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EXPERTS</a:t>
            </a:r>
            <a:endParaRPr lang="fr-FR" sz="1400" b="1" dirty="0">
              <a:solidFill>
                <a:schemeClr val="tx1"/>
              </a:solidFill>
            </a:endParaRPr>
          </a:p>
        </p:txBody>
      </p:sp>
      <p:sp>
        <p:nvSpPr>
          <p:cNvPr id="18" name="Rectangle 17"/>
          <p:cNvSpPr/>
          <p:nvPr/>
        </p:nvSpPr>
        <p:spPr>
          <a:xfrm>
            <a:off x="7572396" y="4143380"/>
            <a:ext cx="1571636" cy="500066"/>
          </a:xfrm>
          <a:prstGeom prst="rect">
            <a:avLst/>
          </a:prstGeom>
          <a:solidFill>
            <a:srgbClr val="0070C0"/>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ENQUETEURS</a:t>
            </a:r>
          </a:p>
        </p:txBody>
      </p:sp>
      <p:sp>
        <p:nvSpPr>
          <p:cNvPr id="14" name="Slide Number Placeholder 13"/>
          <p:cNvSpPr>
            <a:spLocks noGrp="1"/>
          </p:cNvSpPr>
          <p:nvPr>
            <p:ph type="sldNum" sz="quarter" idx="12"/>
          </p:nvPr>
        </p:nvSpPr>
        <p:spPr/>
        <p:txBody>
          <a:bodyPr/>
          <a:lstStyle/>
          <a:p>
            <a:fld id="{FFF99454-12E7-4F7A-8219-BC256E7762FB}" type="slidenum">
              <a:rPr lang="fr-FR" smtClean="0"/>
              <a:pPr/>
              <a:t>21</a:t>
            </a:fld>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2" end="12"/>
                                            </p:txEl>
                                          </p:spTgt>
                                        </p:tgtEl>
                                        <p:attrNameLst>
                                          <p:attrName>style.visibility</p:attrName>
                                        </p:attrNameLst>
                                      </p:cBhvr>
                                      <p:to>
                                        <p:strVal val="visible"/>
                                      </p:to>
                                    </p:set>
                                  </p:childTnLst>
                                </p:cTn>
                              </p:par>
                            </p:childTnLst>
                          </p:cTn>
                        </p:par>
                        <p:par>
                          <p:cTn id="7" fill="hold">
                            <p:stCondLst>
                              <p:cond delay="0"/>
                            </p:stCondLst>
                            <p:childTnLst>
                              <p:par>
                                <p:cTn id="8" presetID="18" presetClass="entr" presetSubtype="6"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Right)">
                                      <p:cBhvr>
                                        <p:cTn id="10" dur="1000"/>
                                        <p:tgtEl>
                                          <p:spTgt spid="13"/>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Right)">
                                      <p:cBhvr>
                                        <p:cTn id="13" dur="1000"/>
                                        <p:tgtEl>
                                          <p:spTgt spid="15"/>
                                        </p:tgtEl>
                                      </p:cBhvr>
                                    </p:animEffect>
                                  </p:childTnLst>
                                </p:cTn>
                              </p:par>
                              <p:par>
                                <p:cTn id="14" presetID="18" presetClass="entr" presetSubtype="6" fill="hold" grpId="0" nodeType="withEffect">
                                  <p:stCondLst>
                                    <p:cond delay="0"/>
                                  </p:stCondLst>
                                  <p:iterate type="lt">
                                    <p:tmPct val="0"/>
                                  </p:iterate>
                                  <p:childTnLst>
                                    <p:set>
                                      <p:cBhvr>
                                        <p:cTn id="15" dur="1" fill="hold">
                                          <p:stCondLst>
                                            <p:cond delay="0"/>
                                          </p:stCondLst>
                                        </p:cTn>
                                        <p:tgtEl>
                                          <p:spTgt spid="17"/>
                                        </p:tgtEl>
                                        <p:attrNameLst>
                                          <p:attrName>style.visibility</p:attrName>
                                        </p:attrNameLst>
                                      </p:cBhvr>
                                      <p:to>
                                        <p:strVal val="visible"/>
                                      </p:to>
                                    </p:set>
                                    <p:animEffect transition="in" filter="strips(downRight)">
                                      <p:cBhvr>
                                        <p:cTn id="16" dur="1000"/>
                                        <p:tgtEl>
                                          <p:spTgt spid="17"/>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Périmètre et domaine d’intervention</a:t>
            </a:r>
            <a:endParaRPr lang="fr-FR" dirty="0"/>
          </a:p>
        </p:txBody>
      </p:sp>
      <p:sp>
        <p:nvSpPr>
          <p:cNvPr id="9" name="Content Placeholder 8"/>
          <p:cNvSpPr>
            <a:spLocks noGrp="1"/>
          </p:cNvSpPr>
          <p:nvPr>
            <p:ph idx="1"/>
          </p:nvPr>
        </p:nvSpPr>
        <p:spPr>
          <a:xfrm>
            <a:off x="228600" y="990600"/>
            <a:ext cx="8701118" cy="5010168"/>
          </a:xfrm>
        </p:spPr>
        <p:txBody>
          <a:bodyPr/>
          <a:lstStyle/>
          <a:p>
            <a:r>
              <a:rPr lang="fr-FR" dirty="0" smtClean="0"/>
              <a:t>Démarche générale lors d’une enquête de flagrance</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lgn="just"/>
            <a:r>
              <a:rPr lang="fr-FR" i="1" dirty="0" smtClean="0"/>
              <a:t>	D’après vous, à quel niveau intervient l’expert en informatique légale ?</a:t>
            </a:r>
            <a:endParaRPr lang="fr-FR" i="1" dirty="0"/>
          </a:p>
        </p:txBody>
      </p:sp>
      <p:grpSp>
        <p:nvGrpSpPr>
          <p:cNvPr id="15" name="Group 14"/>
          <p:cNvGrpSpPr/>
          <p:nvPr/>
        </p:nvGrpSpPr>
        <p:grpSpPr>
          <a:xfrm>
            <a:off x="0" y="1500174"/>
            <a:ext cx="9144032" cy="3357586"/>
            <a:chOff x="0" y="1500174"/>
            <a:chExt cx="9144032" cy="3357586"/>
          </a:xfrm>
        </p:grpSpPr>
        <p:graphicFrame>
          <p:nvGraphicFramePr>
            <p:cNvPr id="10" name="Diagram 9"/>
            <p:cNvGraphicFramePr/>
            <p:nvPr/>
          </p:nvGraphicFramePr>
          <p:xfrm>
            <a:off x="32" y="1500174"/>
            <a:ext cx="914400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0" y="1928802"/>
              <a:ext cx="8715404" cy="2286016"/>
              <a:chOff x="0" y="1928802"/>
              <a:chExt cx="8715404" cy="2286016"/>
            </a:xfrm>
          </p:grpSpPr>
          <p:cxnSp>
            <p:nvCxnSpPr>
              <p:cNvPr id="8" name="Straight Connector 7"/>
              <p:cNvCxnSpPr/>
              <p:nvPr/>
            </p:nvCxnSpPr>
            <p:spPr>
              <a:xfrm rot="5400000">
                <a:off x="7071536" y="3071016"/>
                <a:ext cx="2286016"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2214554"/>
                <a:ext cx="8143900"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400" b="1" dirty="0" smtClean="0"/>
                  <a:t>Investigation</a:t>
                </a:r>
                <a:endParaRPr lang="fr-FR" sz="2400" b="1" dirty="0"/>
              </a:p>
            </p:txBody>
          </p:sp>
          <p:sp>
            <p:nvSpPr>
              <p:cNvPr id="12" name="TextBox 11"/>
              <p:cNvSpPr txBox="1"/>
              <p:nvPr/>
            </p:nvSpPr>
            <p:spPr>
              <a:xfrm>
                <a:off x="0" y="3643314"/>
                <a:ext cx="8715404" cy="461665"/>
              </a:xfrm>
              <a:prstGeom prst="rect">
                <a:avLst/>
              </a:prstGeom>
              <a:noFill/>
            </p:spPr>
            <p:txBody>
              <a:bodyPr wrap="square" rtlCol="0">
                <a:spAutoFit/>
              </a:bodyPr>
              <a:lstStyle/>
              <a:p>
                <a:r>
                  <a:rPr lang="fr-FR" sz="2400" b="1" i="1" dirty="0" smtClean="0">
                    <a:solidFill>
                      <a:schemeClr val="accent2"/>
                    </a:solidFill>
                  </a:rPr>
                  <a:t>        1                  2                  3                  4                 5</a:t>
                </a:r>
                <a:endParaRPr lang="fr-FR" sz="2400" b="1" i="1" dirty="0">
                  <a:solidFill>
                    <a:schemeClr val="accent2"/>
                  </a:solidFill>
                </a:endParaRPr>
              </a:p>
            </p:txBody>
          </p:sp>
        </p:grpSp>
      </p:grpSp>
      <p:sp>
        <p:nvSpPr>
          <p:cNvPr id="13" name="Slide Number Placeholder 12"/>
          <p:cNvSpPr>
            <a:spLocks noGrp="1"/>
          </p:cNvSpPr>
          <p:nvPr>
            <p:ph type="sldNum" sz="quarter" idx="12"/>
          </p:nvPr>
        </p:nvSpPr>
        <p:spPr/>
        <p:txBody>
          <a:bodyPr/>
          <a:lstStyle/>
          <a:p>
            <a:fld id="{FFF99454-12E7-4F7A-8219-BC256E7762FB}" type="slidenum">
              <a:rPr lang="fr-FR" smtClean="0"/>
              <a:pPr/>
              <a:t>22</a:t>
            </a:fld>
            <a:endParaRPr lang="fr-F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5400000">
            <a:off x="7071536" y="3071016"/>
            <a:ext cx="2286016"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fr-FR" dirty="0" smtClean="0"/>
              <a:t>Périmètre et domaine d’intervention</a:t>
            </a:r>
            <a:endParaRPr lang="fr-FR" dirty="0"/>
          </a:p>
        </p:txBody>
      </p:sp>
      <p:sp>
        <p:nvSpPr>
          <p:cNvPr id="9" name="Content Placeholder 8"/>
          <p:cNvSpPr>
            <a:spLocks noGrp="1"/>
          </p:cNvSpPr>
          <p:nvPr>
            <p:ph idx="1"/>
          </p:nvPr>
        </p:nvSpPr>
        <p:spPr/>
        <p:txBody>
          <a:bodyPr/>
          <a:lstStyle/>
          <a:p>
            <a:r>
              <a:rPr lang="fr-FR" dirty="0" smtClean="0"/>
              <a:t>Démarche générale lors d’une enquête de flagrance</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lgn="just"/>
            <a:r>
              <a:rPr lang="fr-FR" i="1" dirty="0" smtClean="0"/>
              <a:t>	</a:t>
            </a:r>
          </a:p>
          <a:p>
            <a:pPr algn="just"/>
            <a:endParaRPr lang="fr-FR" i="1" dirty="0" smtClean="0"/>
          </a:p>
          <a:p>
            <a:pPr algn="just"/>
            <a:r>
              <a:rPr lang="fr-FR" i="1" dirty="0" smtClean="0"/>
              <a:t>REPONSE…</a:t>
            </a:r>
            <a:endParaRPr lang="fr-FR" i="1" dirty="0"/>
          </a:p>
        </p:txBody>
      </p:sp>
      <p:graphicFrame>
        <p:nvGraphicFramePr>
          <p:cNvPr id="10" name="Diagram 9"/>
          <p:cNvGraphicFramePr/>
          <p:nvPr/>
        </p:nvGraphicFramePr>
        <p:xfrm>
          <a:off x="0" y="1500174"/>
          <a:ext cx="914400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0" y="2214554"/>
            <a:ext cx="8143900"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400" b="1" dirty="0" smtClean="0"/>
              <a:t>Investigation</a:t>
            </a:r>
            <a:endParaRPr lang="fr-FR" sz="2400" b="1" dirty="0"/>
          </a:p>
        </p:txBody>
      </p:sp>
      <p:sp>
        <p:nvSpPr>
          <p:cNvPr id="12" name="TextBox 11"/>
          <p:cNvSpPr txBox="1"/>
          <p:nvPr/>
        </p:nvSpPr>
        <p:spPr>
          <a:xfrm>
            <a:off x="0" y="3643314"/>
            <a:ext cx="8715404" cy="461665"/>
          </a:xfrm>
          <a:prstGeom prst="rect">
            <a:avLst/>
          </a:prstGeom>
          <a:noFill/>
        </p:spPr>
        <p:txBody>
          <a:bodyPr wrap="square" rtlCol="0">
            <a:spAutoFit/>
          </a:bodyPr>
          <a:lstStyle/>
          <a:p>
            <a:r>
              <a:rPr lang="fr-FR" sz="2400" b="1" i="1" dirty="0" smtClean="0">
                <a:solidFill>
                  <a:schemeClr val="accent2"/>
                </a:solidFill>
              </a:rPr>
              <a:t>        1                  2                  3                  4                 5</a:t>
            </a:r>
            <a:endParaRPr lang="fr-FR" sz="2400" b="1" i="1" dirty="0">
              <a:solidFill>
                <a:schemeClr val="accent2"/>
              </a:solidFill>
            </a:endParaRPr>
          </a:p>
        </p:txBody>
      </p:sp>
      <p:sp>
        <p:nvSpPr>
          <p:cNvPr id="17" name="Rectangle 16"/>
          <p:cNvSpPr/>
          <p:nvPr/>
        </p:nvSpPr>
        <p:spPr>
          <a:xfrm>
            <a:off x="-32" y="4143380"/>
            <a:ext cx="1571636" cy="500066"/>
          </a:xfrm>
          <a:prstGeom prst="rect">
            <a:avLst/>
          </a:prstGeom>
          <a:solidFill>
            <a:srgbClr val="0070C0"/>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ENQUETEURS</a:t>
            </a:r>
            <a:endParaRPr lang="fr-FR" sz="1400" b="1" dirty="0">
              <a:solidFill>
                <a:schemeClr val="tx1"/>
              </a:solidFill>
            </a:endParaRPr>
          </a:p>
        </p:txBody>
      </p:sp>
      <p:sp>
        <p:nvSpPr>
          <p:cNvPr id="20" name="Rectangle 19"/>
          <p:cNvSpPr/>
          <p:nvPr/>
        </p:nvSpPr>
        <p:spPr>
          <a:xfrm>
            <a:off x="6429388" y="4143380"/>
            <a:ext cx="2714644" cy="500066"/>
          </a:xfrm>
          <a:prstGeom prst="rect">
            <a:avLst/>
          </a:prstGeom>
          <a:solidFill>
            <a:srgbClr val="0070C0"/>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ENQUETEURS</a:t>
            </a:r>
          </a:p>
        </p:txBody>
      </p:sp>
      <p:sp>
        <p:nvSpPr>
          <p:cNvPr id="13" name="Rectangle 12"/>
          <p:cNvSpPr/>
          <p:nvPr/>
        </p:nvSpPr>
        <p:spPr>
          <a:xfrm>
            <a:off x="-32" y="4714884"/>
            <a:ext cx="8215370" cy="500066"/>
          </a:xfrm>
          <a:prstGeom prst="rect">
            <a:avLst/>
          </a:prstGeom>
          <a:solidFill>
            <a:srgbClr val="E0590E"/>
          </a:solidFill>
          <a:ln w="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EXPERTS</a:t>
            </a:r>
            <a:endParaRPr lang="fr-FR" sz="1400" b="1" dirty="0">
              <a:solidFill>
                <a:schemeClr val="tx1"/>
              </a:solidFill>
            </a:endParaRPr>
          </a:p>
        </p:txBody>
      </p:sp>
      <p:sp>
        <p:nvSpPr>
          <p:cNvPr id="14" name="Slide Number Placeholder 13"/>
          <p:cNvSpPr>
            <a:spLocks noGrp="1"/>
          </p:cNvSpPr>
          <p:nvPr>
            <p:ph type="sldNum" sz="quarter" idx="12"/>
          </p:nvPr>
        </p:nvSpPr>
        <p:spPr/>
        <p:txBody>
          <a:bodyPr/>
          <a:lstStyle/>
          <a:p>
            <a:fld id="{FFF99454-12E7-4F7A-8219-BC256E7762FB}" type="slidenum">
              <a:rPr lang="fr-FR" smtClean="0"/>
              <a:pPr/>
              <a:t>23</a:t>
            </a:fld>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2" end="12"/>
                                            </p:txEl>
                                          </p:spTgt>
                                        </p:tgtEl>
                                        <p:attrNameLst>
                                          <p:attrName>style.visibility</p:attrName>
                                        </p:attrNameLst>
                                      </p:cBhvr>
                                      <p:to>
                                        <p:strVal val="visible"/>
                                      </p:to>
                                    </p:set>
                                  </p:childTnLst>
                                </p:cTn>
                              </p:par>
                            </p:childTnLst>
                          </p:cTn>
                        </p:par>
                        <p:par>
                          <p:cTn id="7" fill="hold">
                            <p:stCondLst>
                              <p:cond delay="0"/>
                            </p:stCondLst>
                            <p:childTnLst>
                              <p:par>
                                <p:cTn id="8" presetID="18" presetClass="entr" presetSubtype="6"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trips(downRight)">
                                      <p:cBhvr>
                                        <p:cTn id="10" dur="1000"/>
                                        <p:tgtEl>
                                          <p:spTgt spid="17"/>
                                        </p:tgtEl>
                                      </p:cBhvr>
                                    </p:animEffect>
                                  </p:childTnLst>
                                </p:cTn>
                              </p:par>
                              <p:par>
                                <p:cTn id="11" presetID="18" presetClass="entr" presetSubtype="6" fill="hold" grpId="0" nodeType="with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Effect transition="in" filter="strips(downRight)">
                                      <p:cBhvr>
                                        <p:cTn id="13" dur="1000"/>
                                        <p:tgtEl>
                                          <p:spTgt spid="13"/>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Right)">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OUTILS ET METHODOLOGIES INFORMATIQUES</a:t>
            </a:r>
            <a:endParaRPr lang="fr-FR" dirty="0"/>
          </a:p>
        </p:txBody>
      </p:sp>
      <p:sp>
        <p:nvSpPr>
          <p:cNvPr id="5" name="Text Placeholder 4"/>
          <p:cNvSpPr>
            <a:spLocks noGrp="1"/>
          </p:cNvSpPr>
          <p:nvPr>
            <p:ph type="body" idx="1"/>
          </p:nvPr>
        </p:nvSpPr>
        <p:spPr/>
        <p:txBody>
          <a:bodyPr/>
          <a:lstStyle/>
          <a:p>
            <a:r>
              <a:rPr lang="fr-FR" dirty="0" smtClean="0"/>
              <a:t>Houston, we have a problem !</a:t>
            </a:r>
            <a:endParaRPr lang="fr-FR" dirty="0"/>
          </a:p>
        </p:txBody>
      </p:sp>
      <p:cxnSp>
        <p:nvCxnSpPr>
          <p:cNvPr id="6" name="Straight Arrow Connector 5"/>
          <p:cNvCxnSpPr/>
          <p:nvPr/>
        </p:nvCxnSpPr>
        <p:spPr>
          <a:xfrm>
            <a:off x="928662" y="2428868"/>
            <a:ext cx="7358114" cy="1588"/>
          </a:xfrm>
          <a:prstGeom prst="straightConnector1">
            <a:avLst/>
          </a:prstGeom>
          <a:ln w="50800" cap="flat" cmpd="thinThick">
            <a:solidFill>
              <a:schemeClr val="accent1">
                <a:lumMod val="50000"/>
              </a:schemeClr>
            </a:solidFill>
            <a:prstDash val="sysDot"/>
            <a:round/>
            <a:headEnd type="diamond" w="lg" len="lg"/>
            <a:tailEnd type="triangle" w="lg" len="lg"/>
          </a:ln>
          <a:effectLst>
            <a:outerShdw blurRad="50800" dist="38100" dir="2700000" algn="tl" rotWithShape="0">
              <a:srgbClr val="FF0000">
                <a:alpha val="40000"/>
              </a:srgbClr>
            </a:outerShdw>
          </a:effectLst>
        </p:spPr>
        <p:style>
          <a:lnRef idx="1">
            <a:schemeClr val="accent1"/>
          </a:lnRef>
          <a:fillRef idx="0">
            <a:schemeClr val="accent1"/>
          </a:fillRef>
          <a:effectRef idx="0">
            <a:schemeClr val="accent1"/>
          </a:effectRef>
          <a:fontRef idx="minor">
            <a:schemeClr val="tx1"/>
          </a:fontRef>
        </p:style>
      </p:cxnSp>
      <p:sp>
        <p:nvSpPr>
          <p:cNvPr id="7" name="Line Callout 1 (Border and Accent Bar) 6"/>
          <p:cNvSpPr/>
          <p:nvPr/>
        </p:nvSpPr>
        <p:spPr>
          <a:xfrm>
            <a:off x="1285852" y="1357298"/>
            <a:ext cx="1285884" cy="500066"/>
          </a:xfrm>
          <a:prstGeom prst="accentBorderCallout1">
            <a:avLst>
              <a:gd name="adj1" fmla="val 18750"/>
              <a:gd name="adj2" fmla="val -8333"/>
              <a:gd name="adj3" fmla="val 218150"/>
              <a:gd name="adj4" fmla="val -18939"/>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Introduction</a:t>
            </a:r>
            <a:endParaRPr lang="fr-FR" sz="1600" dirty="0">
              <a:solidFill>
                <a:schemeClr val="bg2"/>
              </a:solidFill>
              <a:latin typeface="Cambria" pitchFamily="18" charset="0"/>
            </a:endParaRPr>
          </a:p>
        </p:txBody>
      </p:sp>
      <p:sp>
        <p:nvSpPr>
          <p:cNvPr id="8" name="Line Callout 1 (Border and Accent Bar) 7"/>
          <p:cNvSpPr/>
          <p:nvPr/>
        </p:nvSpPr>
        <p:spPr>
          <a:xfrm>
            <a:off x="4572000" y="1357298"/>
            <a:ext cx="2500330" cy="500066"/>
          </a:xfrm>
          <a:prstGeom prst="accentBorderCallout1">
            <a:avLst>
              <a:gd name="adj1" fmla="val 18750"/>
              <a:gd name="adj2" fmla="val -8333"/>
              <a:gd name="adj3" fmla="val 218150"/>
              <a:gd name="adj4" fmla="val -18939"/>
            </a:avLst>
          </a:prstGeom>
          <a:solidFill>
            <a:schemeClr val="accent1">
              <a:lumMod val="75000"/>
            </a:schemeClr>
          </a:solidFill>
          <a:ln w="25400" cap="sq" cmpd="thinThick">
            <a:solidFill>
              <a:srgbClr val="0070C0"/>
            </a:solidFill>
            <a:prstDash val="solid"/>
          </a:ln>
          <a:effectLst>
            <a:outerShdw blurRad="50800" dist="38100" dir="2700000" algn="tl" rotWithShape="0">
              <a:srgbClr val="FF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Cambria" pitchFamily="18" charset="0"/>
              </a:rPr>
              <a:t>Outils et méthodologies informatiques</a:t>
            </a:r>
            <a:endParaRPr lang="fr-FR" sz="1600" dirty="0">
              <a:solidFill>
                <a:schemeClr val="tx1"/>
              </a:solidFill>
              <a:latin typeface="Cambria" pitchFamily="18" charset="0"/>
            </a:endParaRPr>
          </a:p>
        </p:txBody>
      </p:sp>
      <p:sp>
        <p:nvSpPr>
          <p:cNvPr id="9" name="Line Callout 1 (Border and Accent Bar) 8"/>
          <p:cNvSpPr/>
          <p:nvPr/>
        </p:nvSpPr>
        <p:spPr>
          <a:xfrm>
            <a:off x="2571736" y="3214686"/>
            <a:ext cx="1571636" cy="500066"/>
          </a:xfrm>
          <a:prstGeom prst="accentBorderCallout1">
            <a:avLst>
              <a:gd name="adj1" fmla="val 18750"/>
              <a:gd name="adj2" fmla="val -8333"/>
              <a:gd name="adj3" fmla="val -155688"/>
              <a:gd name="adj4" fmla="val -16353"/>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Informatique criminalistique</a:t>
            </a:r>
            <a:endParaRPr lang="fr-FR" sz="1600" dirty="0">
              <a:solidFill>
                <a:schemeClr val="bg2"/>
              </a:solidFill>
              <a:latin typeface="Cambria" pitchFamily="18" charset="0"/>
            </a:endParaRPr>
          </a:p>
        </p:txBody>
      </p:sp>
      <p:pic>
        <p:nvPicPr>
          <p:cNvPr id="12" name="Picture 11" descr="trouver-loupe-recherche-zoom-icone-6756-128.png"/>
          <p:cNvPicPr>
            <a:picLocks noChangeAspect="1"/>
          </p:cNvPicPr>
          <p:nvPr/>
        </p:nvPicPr>
        <p:blipFill>
          <a:blip r:embed="rId2"/>
          <a:stretch>
            <a:fillRect/>
          </a:stretch>
        </p:blipFill>
        <p:spPr>
          <a:xfrm>
            <a:off x="3637686" y="2071678"/>
            <a:ext cx="720000" cy="720000"/>
          </a:xfrm>
          <a:prstGeom prst="rect">
            <a:avLst/>
          </a:prstGeom>
          <a:scene3d>
            <a:camera prst="orthographicFront">
              <a:rot lat="0" lon="10800000" rev="0"/>
            </a:camera>
            <a:lightRig rig="threePt" dir="t"/>
          </a:scene3d>
        </p:spPr>
      </p:pic>
      <p:sp>
        <p:nvSpPr>
          <p:cNvPr id="13" name="Slide Number Placeholder 12"/>
          <p:cNvSpPr>
            <a:spLocks noGrp="1"/>
          </p:cNvSpPr>
          <p:nvPr>
            <p:ph type="sldNum" sz="quarter" idx="12"/>
          </p:nvPr>
        </p:nvSpPr>
        <p:spPr/>
        <p:txBody>
          <a:bodyPr/>
          <a:lstStyle/>
          <a:p>
            <a:fld id="{FFF99454-12E7-4F7A-8219-BC256E7762FB}" type="slidenum">
              <a:rPr lang="fr-FR" smtClean="0"/>
              <a:pPr/>
              <a:t>24</a:t>
            </a:fld>
            <a:endParaRPr lang="fr-FR"/>
          </a:p>
        </p:txBody>
      </p:sp>
      <p:sp>
        <p:nvSpPr>
          <p:cNvPr id="14" name="Line Callout 1 (Border and Accent Bar) 13"/>
          <p:cNvSpPr/>
          <p:nvPr/>
        </p:nvSpPr>
        <p:spPr>
          <a:xfrm>
            <a:off x="6572264" y="3214686"/>
            <a:ext cx="1714512" cy="500066"/>
          </a:xfrm>
          <a:prstGeom prst="accentBorderCallout1">
            <a:avLst>
              <a:gd name="adj1" fmla="val 18750"/>
              <a:gd name="adj2" fmla="val -8333"/>
              <a:gd name="adj3" fmla="val -155688"/>
              <a:gd name="adj4" fmla="val -16353"/>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Conclusion</a:t>
            </a:r>
            <a:endParaRPr lang="fr-FR" sz="1600" dirty="0">
              <a:solidFill>
                <a:schemeClr val="bg2"/>
              </a:solidFill>
              <a:latin typeface="Cambria"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par>
                                <p:cTn id="11" presetID="54" presetClass="entr" presetSubtype="0" accel="10000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05"/>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 calcmode="lin" valueType="num">
                                      <p:cBhvr>
                                        <p:cTn id="15" dur="1000" fill="hold"/>
                                        <p:tgtEl>
                                          <p:spTgt spid="12"/>
                                        </p:tgtEl>
                                        <p:attrNameLst>
                                          <p:attrName>ppt_x</p:attrName>
                                        </p:attrNameLst>
                                      </p:cBhvr>
                                      <p:tavLst>
                                        <p:tav tm="0">
                                          <p:val>
                                            <p:strVal val="#ppt_x-.2"/>
                                          </p:val>
                                        </p:tav>
                                        <p:tav tm="100000">
                                          <p:val>
                                            <p:strVal val="#ppt_x"/>
                                          </p:val>
                                        </p:tav>
                                      </p:tavLst>
                                    </p:anim>
                                    <p:anim calcmode="lin" valueType="num">
                                      <p:cBhvr>
                                        <p:cTn id="16" dur="1000" fill="hold"/>
                                        <p:tgtEl>
                                          <p:spTgt spid="12"/>
                                        </p:tgtEl>
                                        <p:attrNameLst>
                                          <p:attrName>ppt_y</p:attrName>
                                        </p:attrNameLst>
                                      </p:cBhvr>
                                      <p:tavLst>
                                        <p:tav tm="0">
                                          <p:val>
                                            <p:strVal val="#ppt_y"/>
                                          </p:val>
                                        </p:tav>
                                        <p:tav tm="100000">
                                          <p:val>
                                            <p:strVal val="#ppt_y"/>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Méthodologies</a:t>
            </a:r>
            <a:endParaRPr lang="fr-FR" dirty="0"/>
          </a:p>
        </p:txBody>
      </p:sp>
      <p:graphicFrame>
        <p:nvGraphicFramePr>
          <p:cNvPr id="5" name="Diagram 4"/>
          <p:cNvGraphicFramePr/>
          <p:nvPr/>
        </p:nvGraphicFramePr>
        <p:xfrm>
          <a:off x="0" y="928670"/>
          <a:ext cx="4572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FF99454-12E7-4F7A-8219-BC256E7762FB}" type="slidenum">
              <a:rPr lang="fr-FR" smtClean="0"/>
              <a:pPr/>
              <a:t>25</a:t>
            </a:fld>
            <a:endParaRPr lang="fr-FR"/>
          </a:p>
        </p:txBody>
      </p:sp>
      <p:grpSp>
        <p:nvGrpSpPr>
          <p:cNvPr id="8" name="Group 7"/>
          <p:cNvGrpSpPr/>
          <p:nvPr/>
        </p:nvGrpSpPr>
        <p:grpSpPr>
          <a:xfrm>
            <a:off x="4429124" y="1428736"/>
            <a:ext cx="4143404" cy="4032264"/>
            <a:chOff x="4429124" y="1428736"/>
            <a:chExt cx="4143404" cy="4032264"/>
          </a:xfrm>
        </p:grpSpPr>
        <p:sp>
          <p:nvSpPr>
            <p:cNvPr id="9" name="Rounded Rectangle 8"/>
            <p:cNvSpPr/>
            <p:nvPr/>
          </p:nvSpPr>
          <p:spPr>
            <a:xfrm>
              <a:off x="4429124" y="1428736"/>
              <a:ext cx="4143404" cy="40005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fr-FR" sz="2400" dirty="0">
                <a:solidFill>
                  <a:schemeClr val="tx1"/>
                </a:solidFill>
              </a:endParaRPr>
            </a:p>
          </p:txBody>
        </p:sp>
        <p:graphicFrame>
          <p:nvGraphicFramePr>
            <p:cNvPr id="7" name="Diagram 6"/>
            <p:cNvGraphicFramePr/>
            <p:nvPr/>
          </p:nvGraphicFramePr>
          <p:xfrm>
            <a:off x="4667272" y="1500174"/>
            <a:ext cx="3405190" cy="39608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Méthodologies</a:t>
            </a:r>
            <a:endParaRPr lang="fr-FR" dirty="0"/>
          </a:p>
        </p:txBody>
      </p:sp>
      <p:graphicFrame>
        <p:nvGraphicFramePr>
          <p:cNvPr id="5" name="Diagram 4"/>
          <p:cNvGraphicFramePr/>
          <p:nvPr/>
        </p:nvGraphicFramePr>
        <p:xfrm>
          <a:off x="0" y="928670"/>
          <a:ext cx="4572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FF99454-12E7-4F7A-8219-BC256E7762FB}" type="slidenum">
              <a:rPr lang="fr-FR" smtClean="0"/>
              <a:pPr/>
              <a:t>26</a:t>
            </a:fld>
            <a:endParaRPr lang="fr-FR"/>
          </a:p>
        </p:txBody>
      </p:sp>
      <p:grpSp>
        <p:nvGrpSpPr>
          <p:cNvPr id="11" name="Group 10"/>
          <p:cNvGrpSpPr/>
          <p:nvPr/>
        </p:nvGrpSpPr>
        <p:grpSpPr>
          <a:xfrm>
            <a:off x="4429124" y="1428736"/>
            <a:ext cx="4143404" cy="4000528"/>
            <a:chOff x="4429124" y="1428736"/>
            <a:chExt cx="4143404" cy="4000528"/>
          </a:xfrm>
        </p:grpSpPr>
        <p:sp>
          <p:nvSpPr>
            <p:cNvPr id="9" name="Rounded Rectangle 8"/>
            <p:cNvSpPr/>
            <p:nvPr/>
          </p:nvSpPr>
          <p:spPr>
            <a:xfrm>
              <a:off x="4429124" y="1428736"/>
              <a:ext cx="4143404" cy="40005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fr-FR" sz="2400" dirty="0">
                <a:solidFill>
                  <a:schemeClr val="tx1"/>
                </a:solidFill>
              </a:endParaRPr>
            </a:p>
          </p:txBody>
        </p:sp>
        <p:pic>
          <p:nvPicPr>
            <p:cNvPr id="7" name="Picture 6" descr="internet1.gif"/>
            <p:cNvPicPr>
              <a:picLocks noChangeAspect="1"/>
            </p:cNvPicPr>
            <p:nvPr/>
          </p:nvPicPr>
          <p:blipFill>
            <a:blip r:embed="rId7"/>
            <a:stretch>
              <a:fillRect/>
            </a:stretch>
          </p:blipFill>
          <p:spPr>
            <a:xfrm>
              <a:off x="5643570" y="1668934"/>
              <a:ext cx="1619211" cy="1260000"/>
            </a:xfrm>
            <a:prstGeom prst="rect">
              <a:avLst/>
            </a:prstGeom>
          </p:spPr>
        </p:pic>
        <p:pic>
          <p:nvPicPr>
            <p:cNvPr id="8" name="Picture 7" descr="microscope-pour-enfant-avec-ac.jpg"/>
            <p:cNvPicPr>
              <a:picLocks noChangeAspect="1"/>
            </p:cNvPicPr>
            <p:nvPr/>
          </p:nvPicPr>
          <p:blipFill>
            <a:blip r:embed="rId8" cstate="print"/>
            <a:stretch>
              <a:fillRect/>
            </a:stretch>
          </p:blipFill>
          <p:spPr>
            <a:xfrm>
              <a:off x="5929322" y="4143380"/>
              <a:ext cx="1260000" cy="1260000"/>
            </a:xfrm>
            <a:prstGeom prst="rect">
              <a:avLst/>
            </a:prstGeom>
          </p:spPr>
        </p:pic>
        <p:sp>
          <p:nvSpPr>
            <p:cNvPr id="10" name="Down Arrow 9"/>
            <p:cNvSpPr/>
            <p:nvPr/>
          </p:nvSpPr>
          <p:spPr>
            <a:xfrm>
              <a:off x="6143636" y="3214686"/>
              <a:ext cx="857256" cy="78581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Méthodologies</a:t>
            </a:r>
            <a:endParaRPr lang="fr-FR" dirty="0"/>
          </a:p>
        </p:txBody>
      </p:sp>
      <p:graphicFrame>
        <p:nvGraphicFramePr>
          <p:cNvPr id="5" name="Diagram 4"/>
          <p:cNvGraphicFramePr/>
          <p:nvPr/>
        </p:nvGraphicFramePr>
        <p:xfrm>
          <a:off x="0" y="928670"/>
          <a:ext cx="4572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FF99454-12E7-4F7A-8219-BC256E7762FB}" type="slidenum">
              <a:rPr lang="fr-FR" smtClean="0"/>
              <a:pPr/>
              <a:t>27</a:t>
            </a:fld>
            <a:endParaRPr lang="fr-FR"/>
          </a:p>
        </p:txBody>
      </p:sp>
      <p:grpSp>
        <p:nvGrpSpPr>
          <p:cNvPr id="11" name="Group 10"/>
          <p:cNvGrpSpPr/>
          <p:nvPr/>
        </p:nvGrpSpPr>
        <p:grpSpPr>
          <a:xfrm>
            <a:off x="4429124" y="1428736"/>
            <a:ext cx="4143404" cy="4000528"/>
            <a:chOff x="4429124" y="1428736"/>
            <a:chExt cx="4143404" cy="4000528"/>
          </a:xfrm>
        </p:grpSpPr>
        <p:sp>
          <p:nvSpPr>
            <p:cNvPr id="9" name="Rounded Rectangle 8"/>
            <p:cNvSpPr/>
            <p:nvPr/>
          </p:nvSpPr>
          <p:spPr>
            <a:xfrm>
              <a:off x="4429124" y="1428736"/>
              <a:ext cx="4143404" cy="40005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fr-FR" sz="2400" dirty="0">
                <a:solidFill>
                  <a:schemeClr val="tx1"/>
                </a:solidFill>
              </a:endParaRPr>
            </a:p>
          </p:txBody>
        </p:sp>
        <p:pic>
          <p:nvPicPr>
            <p:cNvPr id="7" name="Picture 6" descr="trouver-loupe-recherche-zoom-icone-6756-128.png"/>
            <p:cNvPicPr>
              <a:picLocks noChangeAspect="1"/>
            </p:cNvPicPr>
            <p:nvPr/>
          </p:nvPicPr>
          <p:blipFill>
            <a:blip r:embed="rId7"/>
            <a:stretch>
              <a:fillRect/>
            </a:stretch>
          </p:blipFill>
          <p:spPr>
            <a:xfrm>
              <a:off x="5072066" y="1785926"/>
              <a:ext cx="1428760" cy="1357322"/>
            </a:xfrm>
            <a:prstGeom prst="rect">
              <a:avLst/>
            </a:prstGeom>
            <a:scene3d>
              <a:camera prst="orthographicFront">
                <a:rot lat="0" lon="10800000" rev="0"/>
              </a:camera>
              <a:lightRig rig="threePt" dir="t"/>
            </a:scene3d>
          </p:spPr>
        </p:pic>
        <p:pic>
          <p:nvPicPr>
            <p:cNvPr id="8" name="Picture 7" descr="jetter-appareil-photo.jpg"/>
            <p:cNvPicPr>
              <a:picLocks noChangeAspect="1"/>
            </p:cNvPicPr>
            <p:nvPr/>
          </p:nvPicPr>
          <p:blipFill>
            <a:blip r:embed="rId8" cstate="print"/>
            <a:stretch>
              <a:fillRect/>
            </a:stretch>
          </p:blipFill>
          <p:spPr>
            <a:xfrm>
              <a:off x="6572264" y="1785926"/>
              <a:ext cx="1468350" cy="1285884"/>
            </a:xfrm>
            <a:prstGeom prst="rect">
              <a:avLst/>
            </a:prstGeom>
          </p:spPr>
        </p:pic>
        <p:pic>
          <p:nvPicPr>
            <p:cNvPr id="10" name="Picture 9" descr="wofs_0001_0001_0_img0063.jpg"/>
            <p:cNvPicPr>
              <a:picLocks noChangeAspect="1"/>
            </p:cNvPicPr>
            <p:nvPr/>
          </p:nvPicPr>
          <p:blipFill>
            <a:blip r:embed="rId9"/>
            <a:stretch>
              <a:fillRect/>
            </a:stretch>
          </p:blipFill>
          <p:spPr>
            <a:xfrm>
              <a:off x="4929190" y="3143248"/>
              <a:ext cx="3192608" cy="2020888"/>
            </a:xfrm>
            <a:prstGeom prst="rect">
              <a:avLst/>
            </a:prstGeom>
          </p:spPr>
        </p:pic>
      </p:gr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Méthodologies</a:t>
            </a:r>
            <a:endParaRPr lang="fr-FR" dirty="0"/>
          </a:p>
        </p:txBody>
      </p:sp>
      <p:graphicFrame>
        <p:nvGraphicFramePr>
          <p:cNvPr id="5" name="Diagram 4"/>
          <p:cNvGraphicFramePr/>
          <p:nvPr/>
        </p:nvGraphicFramePr>
        <p:xfrm>
          <a:off x="0" y="928670"/>
          <a:ext cx="4572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4429124" y="1428736"/>
            <a:ext cx="4143404" cy="40005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fr-FR" sz="2400" dirty="0">
              <a:solidFill>
                <a:schemeClr val="tx1"/>
              </a:solidFill>
            </a:endParaRPr>
          </a:p>
        </p:txBody>
      </p:sp>
      <p:sp>
        <p:nvSpPr>
          <p:cNvPr id="6" name="Slide Number Placeholder 5"/>
          <p:cNvSpPr>
            <a:spLocks noGrp="1"/>
          </p:cNvSpPr>
          <p:nvPr>
            <p:ph type="sldNum" sz="quarter" idx="12"/>
          </p:nvPr>
        </p:nvSpPr>
        <p:spPr/>
        <p:txBody>
          <a:bodyPr/>
          <a:lstStyle/>
          <a:p>
            <a:fld id="{FFF99454-12E7-4F7A-8219-BC256E7762FB}" type="slidenum">
              <a:rPr lang="fr-FR" smtClean="0"/>
              <a:pPr/>
              <a:t>28</a:t>
            </a:fld>
            <a:endParaRPr lang="fr-FR"/>
          </a:p>
        </p:txBody>
      </p:sp>
      <p:pic>
        <p:nvPicPr>
          <p:cNvPr id="8" name="Picture 7" descr="images.jpg"/>
          <p:cNvPicPr>
            <a:picLocks noChangeAspect="1"/>
          </p:cNvPicPr>
          <p:nvPr/>
        </p:nvPicPr>
        <p:blipFill>
          <a:blip r:embed="rId7"/>
          <a:stretch>
            <a:fillRect/>
          </a:stretch>
        </p:blipFill>
        <p:spPr>
          <a:xfrm>
            <a:off x="4714876" y="1857364"/>
            <a:ext cx="3581400" cy="1104900"/>
          </a:xfrm>
          <a:prstGeom prst="rect">
            <a:avLst/>
          </a:prstGeom>
        </p:spPr>
      </p:pic>
      <p:sp>
        <p:nvSpPr>
          <p:cNvPr id="15" name="TextBox 14"/>
          <p:cNvSpPr txBox="1"/>
          <p:nvPr/>
        </p:nvSpPr>
        <p:spPr>
          <a:xfrm>
            <a:off x="4714876" y="3714752"/>
            <a:ext cx="3571900" cy="461665"/>
          </a:xfrm>
          <a:prstGeom prst="rect">
            <a:avLst/>
          </a:prstGeom>
          <a:noFill/>
        </p:spPr>
        <p:txBody>
          <a:bodyPr wrap="square" rtlCol="0">
            <a:spAutoFit/>
          </a:bodyPr>
          <a:lstStyle/>
          <a:p>
            <a:pPr algn="ctr"/>
            <a:r>
              <a:rPr lang="fr-FR" sz="2400" b="1" dirty="0" err="1" smtClean="0"/>
              <a:t>idImage</a:t>
            </a:r>
            <a:r>
              <a:rPr lang="fr-FR" sz="2400" b="1" dirty="0" smtClean="0"/>
              <a:t> = md5(  )</a:t>
            </a:r>
            <a:endParaRPr lang="fr-FR" sz="2400" b="1" dirty="0"/>
          </a:p>
        </p:txBody>
      </p:sp>
      <p:cxnSp>
        <p:nvCxnSpPr>
          <p:cNvPr id="16" name="Straight Arrow Connector 15"/>
          <p:cNvCxnSpPr>
            <a:endCxn id="15" idx="0"/>
          </p:cNvCxnSpPr>
          <p:nvPr/>
        </p:nvCxnSpPr>
        <p:spPr>
          <a:xfrm rot="5400000">
            <a:off x="6126957" y="3336133"/>
            <a:ext cx="752488" cy="4750"/>
          </a:xfrm>
          <a:prstGeom prst="straightConnector1">
            <a:avLst/>
          </a:prstGeom>
          <a:ln w="88900" cap="rnd">
            <a:gradFill>
              <a:gsLst>
                <a:gs pos="0">
                  <a:srgbClr val="000000"/>
                </a:gs>
                <a:gs pos="39999">
                  <a:srgbClr val="0A128C"/>
                </a:gs>
                <a:gs pos="70000">
                  <a:srgbClr val="181CC7"/>
                </a:gs>
                <a:gs pos="88000">
                  <a:srgbClr val="7005D4"/>
                </a:gs>
                <a:gs pos="100000">
                  <a:srgbClr val="8C3D91"/>
                </a:gs>
              </a:gsLst>
              <a:lin ang="5400000" scaled="0"/>
            </a:gradFill>
            <a:prstDash val="sysDot"/>
            <a:miter lim="800000"/>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00892" y="1714488"/>
            <a:ext cx="1428760"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smtClean="0">
                <a:solidFill>
                  <a:srgbClr val="FF0000"/>
                </a:solidFill>
              </a:rPr>
              <a:t>ORIGINAL</a:t>
            </a:r>
            <a:endParaRPr lang="fr-FR" b="1"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Méthodologies</a:t>
            </a:r>
            <a:endParaRPr lang="fr-FR" dirty="0"/>
          </a:p>
        </p:txBody>
      </p:sp>
      <p:graphicFrame>
        <p:nvGraphicFramePr>
          <p:cNvPr id="5" name="Diagram 4"/>
          <p:cNvGraphicFramePr/>
          <p:nvPr/>
        </p:nvGraphicFramePr>
        <p:xfrm>
          <a:off x="0" y="928670"/>
          <a:ext cx="4572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FF99454-12E7-4F7A-8219-BC256E7762FB}" type="slidenum">
              <a:rPr lang="fr-FR" smtClean="0"/>
              <a:pPr/>
              <a:t>29</a:t>
            </a:fld>
            <a:endParaRPr lang="fr-FR"/>
          </a:p>
        </p:txBody>
      </p:sp>
      <p:grpSp>
        <p:nvGrpSpPr>
          <p:cNvPr id="15" name="Group 14"/>
          <p:cNvGrpSpPr/>
          <p:nvPr/>
        </p:nvGrpSpPr>
        <p:grpSpPr>
          <a:xfrm>
            <a:off x="4429124" y="1428736"/>
            <a:ext cx="4286280" cy="4000528"/>
            <a:chOff x="4429124" y="1428736"/>
            <a:chExt cx="4286280" cy="4000528"/>
          </a:xfrm>
        </p:grpSpPr>
        <p:sp>
          <p:nvSpPr>
            <p:cNvPr id="9" name="Rounded Rectangle 8"/>
            <p:cNvSpPr/>
            <p:nvPr/>
          </p:nvSpPr>
          <p:spPr>
            <a:xfrm>
              <a:off x="4429124" y="1428736"/>
              <a:ext cx="4143404" cy="40005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fr-FR" sz="2400" dirty="0">
                <a:solidFill>
                  <a:schemeClr val="tx1"/>
                </a:solidFill>
              </a:endParaRPr>
            </a:p>
          </p:txBody>
        </p:sp>
        <p:pic>
          <p:nvPicPr>
            <p:cNvPr id="7" name="Picture 6" descr="images.jpg"/>
            <p:cNvPicPr>
              <a:picLocks noChangeAspect="1"/>
            </p:cNvPicPr>
            <p:nvPr/>
          </p:nvPicPr>
          <p:blipFill>
            <a:blip r:embed="rId7"/>
            <a:stretch>
              <a:fillRect/>
            </a:stretch>
          </p:blipFill>
          <p:spPr>
            <a:xfrm>
              <a:off x="4714876" y="1857364"/>
              <a:ext cx="3581400" cy="1104900"/>
            </a:xfrm>
            <a:prstGeom prst="rect">
              <a:avLst/>
            </a:prstGeom>
          </p:spPr>
        </p:pic>
        <p:sp>
          <p:nvSpPr>
            <p:cNvPr id="10" name="Plus 9"/>
            <p:cNvSpPr/>
            <p:nvPr/>
          </p:nvSpPr>
          <p:spPr>
            <a:xfrm>
              <a:off x="7929586" y="1428736"/>
              <a:ext cx="785818" cy="785818"/>
            </a:xfrm>
            <a:prstGeom prst="mathPlus">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1" name="TextBox 10"/>
            <p:cNvSpPr txBox="1"/>
            <p:nvPr/>
          </p:nvSpPr>
          <p:spPr>
            <a:xfrm>
              <a:off x="4714876" y="3714752"/>
              <a:ext cx="3571900" cy="461665"/>
            </a:xfrm>
            <a:prstGeom prst="rect">
              <a:avLst/>
            </a:prstGeom>
            <a:noFill/>
          </p:spPr>
          <p:txBody>
            <a:bodyPr wrap="square" rtlCol="0">
              <a:spAutoFit/>
            </a:bodyPr>
            <a:lstStyle/>
            <a:p>
              <a:pPr algn="ctr"/>
              <a:r>
                <a:rPr lang="fr-FR" sz="2400" b="1" dirty="0" err="1" smtClean="0"/>
                <a:t>idCopie</a:t>
              </a:r>
              <a:r>
                <a:rPr lang="fr-FR" sz="2400" b="1" dirty="0" smtClean="0"/>
                <a:t> = md5(  )</a:t>
              </a:r>
              <a:endParaRPr lang="fr-FR" sz="2400" b="1" dirty="0"/>
            </a:p>
          </p:txBody>
        </p:sp>
        <p:cxnSp>
          <p:nvCxnSpPr>
            <p:cNvPr id="12" name="Straight Arrow Connector 11"/>
            <p:cNvCxnSpPr>
              <a:endCxn id="11" idx="0"/>
            </p:cNvCxnSpPr>
            <p:nvPr/>
          </p:nvCxnSpPr>
          <p:spPr>
            <a:xfrm rot="5400000">
              <a:off x="6126957" y="3336133"/>
              <a:ext cx="752488" cy="4750"/>
            </a:xfrm>
            <a:prstGeom prst="straightConnector1">
              <a:avLst/>
            </a:prstGeom>
            <a:ln w="88900" cap="rnd">
              <a:gradFill>
                <a:gsLst>
                  <a:gs pos="0">
                    <a:srgbClr val="000000"/>
                  </a:gs>
                  <a:gs pos="39999">
                    <a:srgbClr val="0A128C"/>
                  </a:gs>
                  <a:gs pos="70000">
                    <a:srgbClr val="181CC7"/>
                  </a:gs>
                  <a:gs pos="88000">
                    <a:srgbClr val="7005D4"/>
                  </a:gs>
                  <a:gs pos="100000">
                    <a:srgbClr val="8C3D91"/>
                  </a:gs>
                </a:gsLst>
                <a:lin ang="5400000" scaled="0"/>
              </a:gradFill>
              <a:prstDash val="sysDot"/>
              <a:miter lim="800000"/>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14876" y="4824723"/>
              <a:ext cx="3571900" cy="461665"/>
            </a:xfrm>
            <a:prstGeom prst="rect">
              <a:avLst/>
            </a:prstGeom>
            <a:noFill/>
          </p:spPr>
          <p:txBody>
            <a:bodyPr wrap="square" rtlCol="0">
              <a:spAutoFit/>
            </a:bodyPr>
            <a:lstStyle/>
            <a:p>
              <a:pPr algn="ctr"/>
              <a:r>
                <a:rPr lang="fr-FR" sz="2400" b="1" dirty="0" err="1" smtClean="0"/>
                <a:t>idCopie</a:t>
              </a:r>
              <a:r>
                <a:rPr lang="fr-FR" sz="2400" b="1" dirty="0" smtClean="0"/>
                <a:t> == </a:t>
              </a:r>
              <a:r>
                <a:rPr lang="fr-FR" sz="2400" b="1" dirty="0" err="1" smtClean="0"/>
                <a:t>idImage</a:t>
              </a:r>
              <a:r>
                <a:rPr lang="fr-FR" sz="2400" b="1" dirty="0" smtClean="0"/>
                <a:t> ?</a:t>
              </a:r>
              <a:endParaRPr lang="fr-FR" sz="2400" b="1" dirty="0"/>
            </a:p>
          </p:txBody>
        </p:sp>
        <p:cxnSp>
          <p:nvCxnSpPr>
            <p:cNvPr id="14" name="Straight Arrow Connector 13"/>
            <p:cNvCxnSpPr>
              <a:stCxn id="11" idx="2"/>
            </p:cNvCxnSpPr>
            <p:nvPr/>
          </p:nvCxnSpPr>
          <p:spPr>
            <a:xfrm rot="5400000">
              <a:off x="6124436" y="4552807"/>
              <a:ext cx="752781" cy="1588"/>
            </a:xfrm>
            <a:prstGeom prst="straightConnector1">
              <a:avLst/>
            </a:prstGeom>
            <a:ln w="88900" cap="rnd">
              <a:gradFill>
                <a:gsLst>
                  <a:gs pos="0">
                    <a:srgbClr val="000000"/>
                  </a:gs>
                  <a:gs pos="39999">
                    <a:srgbClr val="0A128C"/>
                  </a:gs>
                  <a:gs pos="70000">
                    <a:srgbClr val="181CC7"/>
                  </a:gs>
                  <a:gs pos="88000">
                    <a:srgbClr val="7005D4"/>
                  </a:gs>
                  <a:gs pos="100000">
                    <a:srgbClr val="8C3D91"/>
                  </a:gs>
                </a:gsLst>
                <a:lin ang="5400000" scaled="0"/>
              </a:gradFill>
              <a:prstDash val="sysDot"/>
              <a:miter lim="800000"/>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Introduction</a:t>
            </a:r>
            <a:endParaRPr lang="fr-FR" dirty="0"/>
          </a:p>
        </p:txBody>
      </p:sp>
      <p:sp>
        <p:nvSpPr>
          <p:cNvPr id="5" name="Text Placeholder 4"/>
          <p:cNvSpPr>
            <a:spLocks noGrp="1"/>
          </p:cNvSpPr>
          <p:nvPr>
            <p:ph type="body" idx="1"/>
          </p:nvPr>
        </p:nvSpPr>
        <p:spPr/>
        <p:txBody>
          <a:bodyPr/>
          <a:lstStyle/>
          <a:p>
            <a:r>
              <a:rPr lang="fr-FR" dirty="0" smtClean="0"/>
              <a:t>Il était une fois …</a:t>
            </a:r>
            <a:endParaRPr lang="fr-FR" dirty="0"/>
          </a:p>
        </p:txBody>
      </p:sp>
      <p:cxnSp>
        <p:nvCxnSpPr>
          <p:cNvPr id="12" name="Straight Arrow Connector 11"/>
          <p:cNvCxnSpPr/>
          <p:nvPr/>
        </p:nvCxnSpPr>
        <p:spPr>
          <a:xfrm>
            <a:off x="928662" y="2428868"/>
            <a:ext cx="7358114" cy="1588"/>
          </a:xfrm>
          <a:prstGeom prst="straightConnector1">
            <a:avLst/>
          </a:prstGeom>
          <a:ln w="50800" cap="flat" cmpd="thinThick">
            <a:solidFill>
              <a:schemeClr val="accent1">
                <a:lumMod val="50000"/>
              </a:schemeClr>
            </a:solidFill>
            <a:prstDash val="sysDot"/>
            <a:round/>
            <a:headEnd type="diamond" w="lg" len="lg"/>
            <a:tailEnd type="triangle" w="lg" len="lg"/>
          </a:ln>
          <a:effectLst>
            <a:outerShdw blurRad="50800" dist="38100" dir="2700000" algn="tl" rotWithShape="0">
              <a:srgbClr val="FF0000">
                <a:alpha val="40000"/>
              </a:srgbClr>
            </a:outerShdw>
          </a:effectLst>
        </p:spPr>
        <p:style>
          <a:lnRef idx="1">
            <a:schemeClr val="accent1"/>
          </a:lnRef>
          <a:fillRef idx="0">
            <a:schemeClr val="accent1"/>
          </a:fillRef>
          <a:effectRef idx="0">
            <a:schemeClr val="accent1"/>
          </a:effectRef>
          <a:fontRef idx="minor">
            <a:schemeClr val="tx1"/>
          </a:fontRef>
        </p:style>
      </p:cxnSp>
      <p:sp>
        <p:nvSpPr>
          <p:cNvPr id="13" name="Line Callout 1 (Border and Accent Bar) 12"/>
          <p:cNvSpPr/>
          <p:nvPr/>
        </p:nvSpPr>
        <p:spPr>
          <a:xfrm>
            <a:off x="1285852" y="1357298"/>
            <a:ext cx="1285884" cy="500066"/>
          </a:xfrm>
          <a:prstGeom prst="accentBorderCallout1">
            <a:avLst>
              <a:gd name="adj1" fmla="val 18750"/>
              <a:gd name="adj2" fmla="val -8333"/>
              <a:gd name="adj3" fmla="val 218150"/>
              <a:gd name="adj4" fmla="val -18939"/>
            </a:avLst>
          </a:prstGeom>
          <a:solidFill>
            <a:schemeClr val="accent1">
              <a:lumMod val="75000"/>
            </a:schemeClr>
          </a:solidFill>
          <a:ln w="25400" cap="sq" cmpd="thinThick">
            <a:solidFill>
              <a:srgbClr val="0070C0"/>
            </a:solidFill>
            <a:prstDash val="solid"/>
          </a:ln>
          <a:effectLst>
            <a:outerShdw blurRad="50800" dist="38100" dir="2700000" algn="tl" rotWithShape="0">
              <a:srgbClr val="FF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Cambria" pitchFamily="18" charset="0"/>
              </a:rPr>
              <a:t>Introduction</a:t>
            </a:r>
            <a:endParaRPr lang="fr-FR" sz="1600" dirty="0">
              <a:solidFill>
                <a:schemeClr val="tx1"/>
              </a:solidFill>
              <a:latin typeface="Cambria" pitchFamily="18" charset="0"/>
            </a:endParaRPr>
          </a:p>
        </p:txBody>
      </p:sp>
      <p:sp>
        <p:nvSpPr>
          <p:cNvPr id="17" name="Line Callout 1 (Border and Accent Bar) 16"/>
          <p:cNvSpPr/>
          <p:nvPr/>
        </p:nvSpPr>
        <p:spPr>
          <a:xfrm>
            <a:off x="4572000" y="1357298"/>
            <a:ext cx="2500330" cy="500066"/>
          </a:xfrm>
          <a:prstGeom prst="accentBorderCallout1">
            <a:avLst>
              <a:gd name="adj1" fmla="val 18750"/>
              <a:gd name="adj2" fmla="val -8333"/>
              <a:gd name="adj3" fmla="val 218150"/>
              <a:gd name="adj4" fmla="val -18939"/>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Outils et méthodologies informatiques</a:t>
            </a:r>
            <a:endParaRPr lang="fr-FR" sz="1600" dirty="0">
              <a:solidFill>
                <a:schemeClr val="bg2"/>
              </a:solidFill>
              <a:latin typeface="Cambria" pitchFamily="18" charset="0"/>
            </a:endParaRPr>
          </a:p>
        </p:txBody>
      </p:sp>
      <p:sp>
        <p:nvSpPr>
          <p:cNvPr id="18" name="Line Callout 1 (Border and Accent Bar) 17"/>
          <p:cNvSpPr/>
          <p:nvPr/>
        </p:nvSpPr>
        <p:spPr>
          <a:xfrm>
            <a:off x="2571736" y="3214686"/>
            <a:ext cx="1571636" cy="500066"/>
          </a:xfrm>
          <a:prstGeom prst="accentBorderCallout1">
            <a:avLst>
              <a:gd name="adj1" fmla="val 18750"/>
              <a:gd name="adj2" fmla="val -8333"/>
              <a:gd name="adj3" fmla="val -155688"/>
              <a:gd name="adj4" fmla="val -16353"/>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Informatique criminalistique</a:t>
            </a:r>
            <a:endParaRPr lang="fr-FR" sz="1600" dirty="0">
              <a:solidFill>
                <a:schemeClr val="bg2"/>
              </a:solidFill>
              <a:latin typeface="Cambria" pitchFamily="18" charset="0"/>
            </a:endParaRPr>
          </a:p>
        </p:txBody>
      </p:sp>
      <p:sp>
        <p:nvSpPr>
          <p:cNvPr id="19" name="Line Callout 1 (Border and Accent Bar) 18"/>
          <p:cNvSpPr/>
          <p:nvPr/>
        </p:nvSpPr>
        <p:spPr>
          <a:xfrm>
            <a:off x="6572264" y="3214686"/>
            <a:ext cx="1714512" cy="500066"/>
          </a:xfrm>
          <a:prstGeom prst="accentBorderCallout1">
            <a:avLst>
              <a:gd name="adj1" fmla="val 18750"/>
              <a:gd name="adj2" fmla="val -8333"/>
              <a:gd name="adj3" fmla="val -155688"/>
              <a:gd name="adj4" fmla="val -16353"/>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Conclusion</a:t>
            </a:r>
            <a:endParaRPr lang="fr-FR" sz="1600" dirty="0">
              <a:solidFill>
                <a:schemeClr val="bg2"/>
              </a:solidFill>
              <a:latin typeface="Cambria" pitchFamily="18" charset="0"/>
            </a:endParaRPr>
          </a:p>
        </p:txBody>
      </p:sp>
      <p:pic>
        <p:nvPicPr>
          <p:cNvPr id="10" name="Picture 9" descr="trouver-loupe-recherche-zoom-icone-6756-128.png"/>
          <p:cNvPicPr>
            <a:picLocks noChangeAspect="1"/>
          </p:cNvPicPr>
          <p:nvPr/>
        </p:nvPicPr>
        <p:blipFill>
          <a:blip r:embed="rId2"/>
          <a:stretch>
            <a:fillRect/>
          </a:stretch>
        </p:blipFill>
        <p:spPr>
          <a:xfrm>
            <a:off x="422976" y="2071678"/>
            <a:ext cx="720000" cy="720000"/>
          </a:xfrm>
          <a:prstGeom prst="rect">
            <a:avLst/>
          </a:prstGeom>
          <a:scene3d>
            <a:camera prst="orthographicFront">
              <a:rot lat="0" lon="10800000" rev="0"/>
            </a:camera>
            <a:lightRig rig="threePt" dir="t"/>
          </a:scene3d>
        </p:spPr>
      </p:pic>
      <p:sp>
        <p:nvSpPr>
          <p:cNvPr id="11" name="Slide Number Placeholder 10"/>
          <p:cNvSpPr>
            <a:spLocks noGrp="1"/>
          </p:cNvSpPr>
          <p:nvPr>
            <p:ph type="sldNum" sz="quarter" idx="12"/>
          </p:nvPr>
        </p:nvSpPr>
        <p:spPr/>
        <p:txBody>
          <a:bodyPr/>
          <a:lstStyle/>
          <a:p>
            <a:fld id="{FFF99454-12E7-4F7A-8219-BC256E7762FB}" type="slidenum">
              <a:rPr lang="fr-FR" smtClean="0"/>
              <a:pPr/>
              <a:t>3</a:t>
            </a:fld>
            <a:endParaRPr lang="fr-F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from="(-#ppt_w/2)" to="(#ppt_x)" calcmode="lin" valueType="num">
                                      <p:cBhvr>
                                        <p:cTn id="7" dur="600" fill="hold">
                                          <p:stCondLst>
                                            <p:cond delay="0"/>
                                          </p:stCondLst>
                                        </p:cTn>
                                        <p:tgtEl>
                                          <p:spTgt spid="13"/>
                                        </p:tgtEl>
                                        <p:attrNameLst>
                                          <p:attrName>ppt_x</p:attrName>
                                        </p:attrNameLst>
                                      </p:cBhvr>
                                    </p:anim>
                                    <p:anim from="0" to="-1.0" calcmode="lin" valueType="num">
                                      <p:cBhvr>
                                        <p:cTn id="8" dur="200" decel="50000" autoRev="1" fill="hold">
                                          <p:stCondLst>
                                            <p:cond delay="600"/>
                                          </p:stCondLst>
                                        </p:cTn>
                                        <p:tgtEl>
                                          <p:spTgt spid="13"/>
                                        </p:tgtEl>
                                        <p:attrNameLst>
                                          <p:attrName>xshear</p:attrName>
                                        </p:attrNameLst>
                                      </p:cBhvr>
                                    </p:anim>
                                    <p:animScale>
                                      <p:cBhvr>
                                        <p:cTn id="9" dur="200" decel="100000" autoRev="1" fill="hold">
                                          <p:stCondLst>
                                            <p:cond delay="600"/>
                                          </p:stCondLst>
                                        </p:cTn>
                                        <p:tgtEl>
                                          <p:spTgt spid="13"/>
                                        </p:tgtEl>
                                      </p:cBhvr>
                                      <p:from x="100000" y="100000"/>
                                      <p:to x="80000" y="100000"/>
                                    </p:animScale>
                                    <p:anim by="(#ppt_h/3+#ppt_w*0.1)" calcmode="lin" valueType="num">
                                      <p:cBhvr additive="sum">
                                        <p:cTn id="10" dur="200" decel="100000" autoRev="1" fill="hold">
                                          <p:stCondLst>
                                            <p:cond delay="600"/>
                                          </p:stCondLst>
                                        </p:cTn>
                                        <p:tgtEl>
                                          <p:spTgt spid="13"/>
                                        </p:tgtEl>
                                        <p:attrNameLst>
                                          <p:attrName>ppt_x</p:attrName>
                                        </p:attrNameLst>
                                      </p:cBhvr>
                                    </p:anim>
                                  </p:childTnLst>
                                </p:cTn>
                              </p:par>
                              <p:par>
                                <p:cTn id="11" presetID="54" presetClass="entr" presetSubtype="0" ac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05"/>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 calcmode="lin" valueType="num">
                                      <p:cBhvr>
                                        <p:cTn id="15" dur="1000" fill="hold"/>
                                        <p:tgtEl>
                                          <p:spTgt spid="10"/>
                                        </p:tgtEl>
                                        <p:attrNameLst>
                                          <p:attrName>ppt_x</p:attrName>
                                        </p:attrNameLst>
                                      </p:cBhvr>
                                      <p:tavLst>
                                        <p:tav tm="0">
                                          <p:val>
                                            <p:strVal val="#ppt_x-.2"/>
                                          </p:val>
                                        </p:tav>
                                        <p:tav tm="100000">
                                          <p:val>
                                            <p:strVal val="#ppt_x"/>
                                          </p:val>
                                        </p:tav>
                                      </p:tavLst>
                                    </p:anim>
                                    <p:anim calcmode="lin" valueType="num">
                                      <p:cBhvr>
                                        <p:cTn id="16" dur="1000" fill="hold"/>
                                        <p:tgtEl>
                                          <p:spTgt spid="10"/>
                                        </p:tgtEl>
                                        <p:attrNameLst>
                                          <p:attrName>ppt_y</p:attrName>
                                        </p:attrNameLst>
                                      </p:cBhvr>
                                      <p:tavLst>
                                        <p:tav tm="0">
                                          <p:val>
                                            <p:strVal val="#ppt_y"/>
                                          </p:val>
                                        </p:tav>
                                        <p:tav tm="100000">
                                          <p:val>
                                            <p:strVal val="#ppt_y"/>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Méthodologies</a:t>
            </a:r>
            <a:endParaRPr lang="fr-FR" dirty="0"/>
          </a:p>
        </p:txBody>
      </p:sp>
      <p:graphicFrame>
        <p:nvGraphicFramePr>
          <p:cNvPr id="5" name="Diagram 4"/>
          <p:cNvGraphicFramePr/>
          <p:nvPr/>
        </p:nvGraphicFramePr>
        <p:xfrm>
          <a:off x="0" y="928670"/>
          <a:ext cx="4572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FF99454-12E7-4F7A-8219-BC256E7762FB}" type="slidenum">
              <a:rPr lang="fr-FR" smtClean="0"/>
              <a:pPr/>
              <a:t>30</a:t>
            </a:fld>
            <a:endParaRPr lang="fr-FR"/>
          </a:p>
        </p:txBody>
      </p:sp>
      <p:grpSp>
        <p:nvGrpSpPr>
          <p:cNvPr id="12" name="Group 11"/>
          <p:cNvGrpSpPr/>
          <p:nvPr/>
        </p:nvGrpSpPr>
        <p:grpSpPr>
          <a:xfrm>
            <a:off x="4429124" y="1285860"/>
            <a:ext cx="4143404" cy="4143404"/>
            <a:chOff x="4429124" y="1285860"/>
            <a:chExt cx="4143404" cy="4143404"/>
          </a:xfrm>
        </p:grpSpPr>
        <p:sp>
          <p:nvSpPr>
            <p:cNvPr id="9" name="Rounded Rectangle 8"/>
            <p:cNvSpPr/>
            <p:nvPr/>
          </p:nvSpPr>
          <p:spPr>
            <a:xfrm>
              <a:off x="4429124" y="1428736"/>
              <a:ext cx="4143404" cy="40005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fr-FR" sz="2400" dirty="0">
                <a:solidFill>
                  <a:schemeClr val="tx1"/>
                </a:solidFill>
              </a:endParaRPr>
            </a:p>
          </p:txBody>
        </p:sp>
        <p:pic>
          <p:nvPicPr>
            <p:cNvPr id="7" name="Picture 6" descr="wofs_0001_0001_0_img0063.jpg"/>
            <p:cNvPicPr>
              <a:picLocks noChangeAspect="1"/>
            </p:cNvPicPr>
            <p:nvPr/>
          </p:nvPicPr>
          <p:blipFill>
            <a:blip r:embed="rId7"/>
            <a:stretch>
              <a:fillRect/>
            </a:stretch>
          </p:blipFill>
          <p:spPr>
            <a:xfrm>
              <a:off x="4929190" y="1693864"/>
              <a:ext cx="3192608" cy="2020888"/>
            </a:xfrm>
            <a:prstGeom prst="rect">
              <a:avLst/>
            </a:prstGeom>
          </p:spPr>
        </p:pic>
        <p:sp>
          <p:nvSpPr>
            <p:cNvPr id="8" name="TextBox 7"/>
            <p:cNvSpPr txBox="1"/>
            <p:nvPr/>
          </p:nvSpPr>
          <p:spPr>
            <a:xfrm>
              <a:off x="4714876" y="4824723"/>
              <a:ext cx="3571900" cy="461665"/>
            </a:xfrm>
            <a:prstGeom prst="rect">
              <a:avLst/>
            </a:prstGeom>
            <a:noFill/>
          </p:spPr>
          <p:txBody>
            <a:bodyPr wrap="square" rtlCol="0">
              <a:spAutoFit/>
            </a:bodyPr>
            <a:lstStyle/>
            <a:p>
              <a:pPr algn="ctr"/>
              <a:r>
                <a:rPr lang="fr-FR" sz="2400" b="1" dirty="0" err="1" smtClean="0"/>
                <a:t>idCopie</a:t>
              </a:r>
              <a:endParaRPr lang="fr-FR" sz="2400" b="1" dirty="0"/>
            </a:p>
          </p:txBody>
        </p:sp>
        <p:sp>
          <p:nvSpPr>
            <p:cNvPr id="10" name="Plus 9"/>
            <p:cNvSpPr/>
            <p:nvPr/>
          </p:nvSpPr>
          <p:spPr>
            <a:xfrm>
              <a:off x="7715272" y="1285860"/>
              <a:ext cx="785818" cy="785818"/>
            </a:xfrm>
            <a:prstGeom prst="mathPlus">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1" name="Plus 10"/>
            <p:cNvSpPr/>
            <p:nvPr/>
          </p:nvSpPr>
          <p:spPr>
            <a:xfrm>
              <a:off x="6143636" y="3929066"/>
              <a:ext cx="785818" cy="785818"/>
            </a:xfrm>
            <a:prstGeom prst="mathPlus">
              <a:avLst/>
            </a:prstGeom>
            <a:solidFill>
              <a:schemeClr val="tx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gr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Méthodologies</a:t>
            </a:r>
            <a:endParaRPr lang="fr-FR" dirty="0"/>
          </a:p>
        </p:txBody>
      </p:sp>
      <p:graphicFrame>
        <p:nvGraphicFramePr>
          <p:cNvPr id="5" name="Diagram 4"/>
          <p:cNvGraphicFramePr/>
          <p:nvPr/>
        </p:nvGraphicFramePr>
        <p:xfrm>
          <a:off x="0" y="928670"/>
          <a:ext cx="457200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FFF99454-12E7-4F7A-8219-BC256E7762FB}" type="slidenum">
              <a:rPr lang="fr-FR" smtClean="0"/>
              <a:pPr/>
              <a:t>31</a:t>
            </a:fld>
            <a:endParaRPr lang="fr-FR"/>
          </a:p>
        </p:txBody>
      </p:sp>
      <p:grpSp>
        <p:nvGrpSpPr>
          <p:cNvPr id="11" name="Group 10"/>
          <p:cNvGrpSpPr/>
          <p:nvPr/>
        </p:nvGrpSpPr>
        <p:grpSpPr>
          <a:xfrm>
            <a:off x="4429124" y="1285860"/>
            <a:ext cx="4143404" cy="4143404"/>
            <a:chOff x="4429124" y="1285860"/>
            <a:chExt cx="4143404" cy="4143404"/>
          </a:xfrm>
        </p:grpSpPr>
        <p:sp>
          <p:nvSpPr>
            <p:cNvPr id="9" name="Rounded Rectangle 8"/>
            <p:cNvSpPr/>
            <p:nvPr/>
          </p:nvSpPr>
          <p:spPr>
            <a:xfrm>
              <a:off x="4429124" y="1428736"/>
              <a:ext cx="4143404" cy="40005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fr-FR" sz="2400" dirty="0">
                <a:solidFill>
                  <a:schemeClr val="tx1"/>
                </a:solidFill>
              </a:endParaRPr>
            </a:p>
          </p:txBody>
        </p:sp>
        <p:pic>
          <p:nvPicPr>
            <p:cNvPr id="7" name="Picture 6" descr="wofs_0001_0001_0_img0063.jpg"/>
            <p:cNvPicPr>
              <a:picLocks noChangeAspect="1"/>
            </p:cNvPicPr>
            <p:nvPr/>
          </p:nvPicPr>
          <p:blipFill>
            <a:blip r:embed="rId7"/>
            <a:stretch>
              <a:fillRect/>
            </a:stretch>
          </p:blipFill>
          <p:spPr>
            <a:xfrm>
              <a:off x="4929190" y="1693864"/>
              <a:ext cx="3192608" cy="2020888"/>
            </a:xfrm>
            <a:prstGeom prst="rect">
              <a:avLst/>
            </a:prstGeom>
          </p:spPr>
        </p:pic>
        <p:sp>
          <p:nvSpPr>
            <p:cNvPr id="8" name="Plus 7"/>
            <p:cNvSpPr/>
            <p:nvPr/>
          </p:nvSpPr>
          <p:spPr>
            <a:xfrm>
              <a:off x="7715272" y="1285860"/>
              <a:ext cx="785818" cy="785818"/>
            </a:xfrm>
            <a:prstGeom prst="mathPlus">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pic>
          <p:nvPicPr>
            <p:cNvPr id="10" name="Picture 9" descr="1386668062.jpg"/>
            <p:cNvPicPr>
              <a:picLocks noChangeAspect="1"/>
            </p:cNvPicPr>
            <p:nvPr/>
          </p:nvPicPr>
          <p:blipFill>
            <a:blip r:embed="rId8" cstate="print"/>
            <a:stretch>
              <a:fillRect/>
            </a:stretch>
          </p:blipFill>
          <p:spPr>
            <a:xfrm>
              <a:off x="5472906" y="3929066"/>
              <a:ext cx="2028052" cy="1425303"/>
            </a:xfrm>
            <a:prstGeom prst="rect">
              <a:avLst/>
            </a:prstGeom>
          </p:spPr>
        </p:pic>
      </p:gr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Boîte à outils</a:t>
            </a:r>
            <a:endParaRPr lang="fr-FR" dirty="0"/>
          </a:p>
        </p:txBody>
      </p:sp>
      <p:sp>
        <p:nvSpPr>
          <p:cNvPr id="3" name="Content Placeholder 2"/>
          <p:cNvSpPr>
            <a:spLocks noGrp="1"/>
          </p:cNvSpPr>
          <p:nvPr>
            <p:ph idx="1"/>
          </p:nvPr>
        </p:nvSpPr>
        <p:spPr/>
        <p:txBody>
          <a:bodyPr/>
          <a:lstStyle/>
          <a:p>
            <a:r>
              <a:rPr lang="fr-FR" dirty="0" smtClean="0"/>
              <a:t>	La boîte à outils de l’expert est composée de logiciels … :</a:t>
            </a:r>
          </a:p>
          <a:p>
            <a:pPr lvl="1">
              <a:buFont typeface="Wingdings" pitchFamily="2" charset="2"/>
              <a:buChar char="§"/>
            </a:pPr>
            <a:r>
              <a:rPr lang="fr-FR" dirty="0" smtClean="0"/>
              <a:t>Système d’exploitation hautement sécurisé (DEFT, SIFT, </a:t>
            </a:r>
            <a:r>
              <a:rPr lang="fr-FR" dirty="0" err="1" smtClean="0"/>
              <a:t>Helix</a:t>
            </a:r>
            <a:r>
              <a:rPr lang="fr-FR" dirty="0" smtClean="0"/>
              <a:t>, Kali Linux)</a:t>
            </a:r>
          </a:p>
          <a:p>
            <a:pPr lvl="1">
              <a:buFont typeface="Wingdings" pitchFamily="2" charset="2"/>
              <a:buChar char="§"/>
            </a:pPr>
            <a:r>
              <a:rPr lang="fr-FR" dirty="0" smtClean="0"/>
              <a:t>Analyse des logs PC, logiciels, Smartphones, Caméras (</a:t>
            </a:r>
            <a:r>
              <a:rPr lang="fr-FR" dirty="0" err="1" smtClean="0"/>
              <a:t>Autopsy</a:t>
            </a:r>
            <a:r>
              <a:rPr lang="fr-FR" dirty="0" smtClean="0"/>
              <a:t>, </a:t>
            </a:r>
            <a:r>
              <a:rPr lang="fr-FR" dirty="0" err="1" smtClean="0"/>
              <a:t>PhotoRec</a:t>
            </a:r>
            <a:r>
              <a:rPr lang="fr-FR" dirty="0" smtClean="0"/>
              <a:t> )</a:t>
            </a:r>
          </a:p>
          <a:p>
            <a:pPr lvl="1">
              <a:buFont typeface="Wingdings" pitchFamily="2" charset="2"/>
              <a:buChar char="§"/>
            </a:pPr>
            <a:r>
              <a:rPr lang="fr-FR" dirty="0" smtClean="0"/>
              <a:t>Analyse des navigateurs (</a:t>
            </a:r>
            <a:r>
              <a:rPr lang="fr-FR" dirty="0" err="1" smtClean="0"/>
              <a:t>WebLog</a:t>
            </a:r>
            <a:r>
              <a:rPr lang="fr-FR" dirty="0" smtClean="0"/>
              <a:t>, </a:t>
            </a:r>
            <a:r>
              <a:rPr lang="fr-FR" dirty="0" err="1" smtClean="0"/>
              <a:t>Dumpzilla</a:t>
            </a:r>
            <a:r>
              <a:rPr lang="fr-FR" dirty="0" smtClean="0"/>
              <a:t>)</a:t>
            </a:r>
          </a:p>
          <a:p>
            <a:pPr lvl="1">
              <a:buFont typeface="Wingdings" pitchFamily="2" charset="2"/>
              <a:buChar char="§"/>
            </a:pPr>
            <a:r>
              <a:rPr lang="fr-FR" dirty="0" smtClean="0"/>
              <a:t>Analyse de la RAM</a:t>
            </a:r>
          </a:p>
          <a:p>
            <a:pPr lvl="1">
              <a:buFont typeface="Wingdings" pitchFamily="2" charset="2"/>
              <a:buChar char="§"/>
            </a:pPr>
            <a:r>
              <a:rPr lang="fr-FR" dirty="0" smtClean="0"/>
              <a:t>Analyse des périphériques connectés (</a:t>
            </a:r>
            <a:r>
              <a:rPr lang="fr-FR" dirty="0" err="1" smtClean="0"/>
              <a:t>NetSleuth</a:t>
            </a:r>
            <a:r>
              <a:rPr lang="fr-FR" dirty="0" smtClean="0"/>
              <a:t>)</a:t>
            </a:r>
          </a:p>
          <a:p>
            <a:pPr lvl="1">
              <a:buFont typeface="Wingdings" pitchFamily="2" charset="2"/>
              <a:buChar char="§"/>
            </a:pPr>
            <a:r>
              <a:rPr lang="fr-FR" dirty="0" smtClean="0"/>
              <a:t>Analyse des fichiers</a:t>
            </a:r>
          </a:p>
          <a:p>
            <a:pPr lvl="1">
              <a:buFont typeface="Wingdings" pitchFamily="2" charset="2"/>
              <a:buChar char="§"/>
            </a:pPr>
            <a:r>
              <a:rPr lang="fr-FR" dirty="0" smtClean="0"/>
              <a:t>Analyse des métadonnées de fichiers (</a:t>
            </a:r>
            <a:r>
              <a:rPr lang="fr-FR" dirty="0" err="1" smtClean="0"/>
              <a:t>ExifTool</a:t>
            </a:r>
            <a:r>
              <a:rPr lang="fr-FR" dirty="0" smtClean="0"/>
              <a:t>)</a:t>
            </a:r>
          </a:p>
          <a:p>
            <a:pPr lvl="1">
              <a:buFont typeface="Wingdings" pitchFamily="2" charset="2"/>
              <a:buChar char="§"/>
            </a:pPr>
            <a:r>
              <a:rPr lang="fr-FR" dirty="0" smtClean="0"/>
              <a:t>Analyse des emails</a:t>
            </a:r>
          </a:p>
          <a:p>
            <a:pPr lvl="1">
              <a:buFont typeface="Wingdings" pitchFamily="2" charset="2"/>
              <a:buChar char="§"/>
            </a:pPr>
            <a:r>
              <a:rPr lang="fr-FR" dirty="0" err="1" smtClean="0"/>
              <a:t>Virtualisation</a:t>
            </a:r>
            <a:r>
              <a:rPr lang="fr-FR" dirty="0" smtClean="0"/>
              <a:t> (</a:t>
            </a:r>
            <a:r>
              <a:rPr lang="fr-FR" dirty="0" err="1" smtClean="0"/>
              <a:t>Sandbox</a:t>
            </a:r>
            <a:r>
              <a:rPr lang="fr-FR" dirty="0" smtClean="0"/>
              <a:t>, Oracle VM </a:t>
            </a:r>
            <a:r>
              <a:rPr lang="fr-FR" dirty="0" err="1" smtClean="0"/>
              <a:t>VirtualBox</a:t>
            </a:r>
            <a:r>
              <a:rPr lang="fr-FR" dirty="0" smtClean="0"/>
              <a:t>)</a:t>
            </a:r>
          </a:p>
          <a:p>
            <a:pPr lvl="1">
              <a:buFont typeface="Wingdings" pitchFamily="2" charset="2"/>
              <a:buChar char="§"/>
            </a:pPr>
            <a:r>
              <a:rPr lang="fr-FR" dirty="0" smtClean="0"/>
              <a:t>Cassage de mots de passe (</a:t>
            </a:r>
            <a:r>
              <a:rPr lang="fr-FR" dirty="0" err="1" smtClean="0"/>
              <a:t>OphCrack</a:t>
            </a:r>
            <a:r>
              <a:rPr lang="fr-FR" dirty="0" smtClean="0"/>
              <a:t>, Crack, John The Ripper)</a:t>
            </a:r>
          </a:p>
          <a:p>
            <a:pPr lvl="1">
              <a:buFont typeface="Wingdings" pitchFamily="2" charset="2"/>
              <a:buChar char="§"/>
            </a:pPr>
            <a:r>
              <a:rPr lang="fr-FR" dirty="0" smtClean="0"/>
              <a:t>Cassage de clés </a:t>
            </a:r>
            <a:r>
              <a:rPr lang="fr-FR" dirty="0" err="1" smtClean="0"/>
              <a:t>WiFi</a:t>
            </a:r>
            <a:r>
              <a:rPr lang="fr-FR" dirty="0" smtClean="0"/>
              <a:t> (</a:t>
            </a:r>
            <a:r>
              <a:rPr lang="fr-FR" dirty="0" err="1" smtClean="0"/>
              <a:t>Aircrack</a:t>
            </a:r>
            <a:r>
              <a:rPr lang="fr-FR" dirty="0" smtClean="0"/>
              <a:t>)</a:t>
            </a:r>
          </a:p>
          <a:p>
            <a:pPr lvl="1">
              <a:buFont typeface="Wingdings" pitchFamily="2" charset="2"/>
              <a:buChar char="§"/>
            </a:pPr>
            <a:r>
              <a:rPr lang="fr-FR" dirty="0" smtClean="0"/>
              <a:t>Analyse  réseau (</a:t>
            </a:r>
            <a:r>
              <a:rPr lang="fr-FR" dirty="0" err="1" smtClean="0"/>
              <a:t>Wireshark</a:t>
            </a:r>
            <a:r>
              <a:rPr lang="fr-FR" dirty="0" smtClean="0"/>
              <a:t>, </a:t>
            </a:r>
            <a:r>
              <a:rPr lang="fr-FR" dirty="0" err="1" smtClean="0"/>
              <a:t>NetSleuth</a:t>
            </a:r>
            <a:r>
              <a:rPr lang="fr-FR" dirty="0" smtClean="0"/>
              <a:t>, </a:t>
            </a:r>
            <a:r>
              <a:rPr lang="fr-FR" dirty="0" err="1" smtClean="0"/>
              <a:t>Snort</a:t>
            </a:r>
            <a:r>
              <a:rPr lang="fr-FR" dirty="0" smtClean="0"/>
              <a:t>)</a:t>
            </a:r>
          </a:p>
          <a:p>
            <a:pPr lvl="1">
              <a:buFont typeface="Wingdings" pitchFamily="2" charset="2"/>
              <a:buChar char="§"/>
            </a:pPr>
            <a:r>
              <a:rPr lang="fr-FR" dirty="0" smtClean="0"/>
              <a:t>Récupération de fichiers supprimés (</a:t>
            </a:r>
            <a:r>
              <a:rPr lang="fr-FR" dirty="0" err="1" smtClean="0"/>
              <a:t>TestDisk</a:t>
            </a:r>
            <a:r>
              <a:rPr lang="fr-FR" dirty="0" smtClean="0"/>
              <a:t>)</a:t>
            </a:r>
          </a:p>
          <a:p>
            <a:pPr lvl="1">
              <a:buFont typeface="Wingdings" pitchFamily="2" charset="2"/>
              <a:buChar char="§"/>
            </a:pPr>
            <a:r>
              <a:rPr lang="fr-FR" dirty="0" smtClean="0"/>
              <a:t>…</a:t>
            </a:r>
          </a:p>
          <a:p>
            <a:pPr lvl="1">
              <a:buFont typeface="Wingdings" pitchFamily="2" charset="2"/>
              <a:buChar char="§"/>
            </a:pPr>
            <a:endParaRPr lang="fr-FR" dirty="0" smtClean="0"/>
          </a:p>
          <a:p>
            <a:pPr lvl="1">
              <a:buFont typeface="Wingdings" pitchFamily="2" charset="2"/>
              <a:buChar char="§"/>
            </a:pPr>
            <a:endParaRPr lang="fr-FR" dirty="0" smtClean="0"/>
          </a:p>
        </p:txBody>
      </p:sp>
      <p:sp>
        <p:nvSpPr>
          <p:cNvPr id="4" name="Slide Number Placeholder 3"/>
          <p:cNvSpPr>
            <a:spLocks noGrp="1"/>
          </p:cNvSpPr>
          <p:nvPr>
            <p:ph type="sldNum" sz="quarter" idx="12"/>
          </p:nvPr>
        </p:nvSpPr>
        <p:spPr/>
        <p:txBody>
          <a:bodyPr/>
          <a:lstStyle/>
          <a:p>
            <a:fld id="{FFF99454-12E7-4F7A-8219-BC256E7762FB}" type="slidenum">
              <a:rPr lang="fr-FR" smtClean="0"/>
              <a:pPr/>
              <a:t>32</a:t>
            </a:fld>
            <a:endParaRPr lang="fr-F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Boîte à outils</a:t>
            </a:r>
            <a:endParaRPr lang="fr-FR" dirty="0"/>
          </a:p>
        </p:txBody>
      </p:sp>
      <p:sp>
        <p:nvSpPr>
          <p:cNvPr id="3" name="Content Placeholder 2"/>
          <p:cNvSpPr>
            <a:spLocks noGrp="1"/>
          </p:cNvSpPr>
          <p:nvPr>
            <p:ph idx="1"/>
          </p:nvPr>
        </p:nvSpPr>
        <p:spPr/>
        <p:txBody>
          <a:bodyPr/>
          <a:lstStyle/>
          <a:p>
            <a:r>
              <a:rPr lang="fr-FR" dirty="0" smtClean="0"/>
              <a:t>	… Et de matériels :</a:t>
            </a:r>
          </a:p>
          <a:p>
            <a:pPr lvl="1">
              <a:buFont typeface="Wingdings" pitchFamily="2" charset="2"/>
              <a:buChar char="§"/>
            </a:pPr>
            <a:r>
              <a:rPr lang="fr-FR" dirty="0" smtClean="0"/>
              <a:t>Câbles (réseau, croisé, série, USB)</a:t>
            </a:r>
          </a:p>
          <a:p>
            <a:pPr lvl="1">
              <a:buFont typeface="Wingdings" pitchFamily="2" charset="2"/>
              <a:buChar char="§"/>
            </a:pPr>
            <a:r>
              <a:rPr lang="fr-FR" dirty="0" smtClean="0"/>
              <a:t>Adaptateurs</a:t>
            </a:r>
          </a:p>
          <a:p>
            <a:pPr lvl="1">
              <a:buFont typeface="Wingdings" pitchFamily="2" charset="2"/>
              <a:buChar char="§"/>
            </a:pPr>
            <a:r>
              <a:rPr lang="fr-FR" dirty="0" smtClean="0"/>
              <a:t>Connecteurs</a:t>
            </a:r>
          </a:p>
          <a:p>
            <a:pPr lvl="1">
              <a:buFont typeface="Wingdings" pitchFamily="2" charset="2"/>
              <a:buChar char="§"/>
            </a:pPr>
            <a:r>
              <a:rPr lang="fr-FR" dirty="0" smtClean="0"/>
              <a:t>Ordinateur portable</a:t>
            </a:r>
          </a:p>
          <a:p>
            <a:pPr lvl="1">
              <a:buFont typeface="Wingdings" pitchFamily="2" charset="2"/>
              <a:buChar char="§"/>
            </a:pPr>
            <a:r>
              <a:rPr lang="fr-FR" dirty="0" smtClean="0"/>
              <a:t>Disque dur grosse capacité, sécurisé par biométrie</a:t>
            </a:r>
          </a:p>
          <a:p>
            <a:pPr lvl="1">
              <a:buFont typeface="Wingdings" pitchFamily="2" charset="2"/>
              <a:buChar char="§"/>
            </a:pPr>
            <a:r>
              <a:rPr lang="fr-FR" dirty="0" smtClean="0"/>
              <a:t>DVD et CD à graver</a:t>
            </a:r>
          </a:p>
          <a:p>
            <a:pPr lvl="1">
              <a:buFont typeface="Wingdings" pitchFamily="2" charset="2"/>
              <a:buChar char="§"/>
            </a:pPr>
            <a:r>
              <a:rPr lang="fr-FR" dirty="0" smtClean="0"/>
              <a:t>Clé USB </a:t>
            </a:r>
            <a:r>
              <a:rPr lang="fr-FR" dirty="0" err="1" smtClean="0"/>
              <a:t>bootable</a:t>
            </a:r>
            <a:r>
              <a:rPr lang="fr-FR" dirty="0" smtClean="0"/>
              <a:t> pour des systèmes et logiciels en Live CD (</a:t>
            </a:r>
            <a:r>
              <a:rPr lang="fr-FR" dirty="0" err="1" smtClean="0"/>
              <a:t>Ophcrack</a:t>
            </a:r>
            <a:r>
              <a:rPr lang="fr-FR" dirty="0" smtClean="0"/>
              <a:t>)</a:t>
            </a:r>
          </a:p>
          <a:p>
            <a:pPr lvl="1">
              <a:buFont typeface="Wingdings" pitchFamily="2" charset="2"/>
              <a:buChar char="§"/>
            </a:pPr>
            <a:r>
              <a:rPr lang="fr-FR" dirty="0" smtClean="0"/>
              <a:t>Stylos et papier ou dictaphone numérique</a:t>
            </a:r>
          </a:p>
          <a:p>
            <a:pPr lvl="1">
              <a:buFont typeface="Wingdings" pitchFamily="2" charset="2"/>
              <a:buChar char="§"/>
            </a:pPr>
            <a:r>
              <a:rPr lang="fr-FR" dirty="0" smtClean="0"/>
              <a:t>Multiples tournevis toutes tailles, toutes formes</a:t>
            </a:r>
          </a:p>
          <a:p>
            <a:pPr lvl="1">
              <a:buFont typeface="Wingdings" pitchFamily="2" charset="2"/>
              <a:buChar char="§"/>
            </a:pPr>
            <a:r>
              <a:rPr lang="fr-FR" dirty="0" smtClean="0"/>
              <a:t>Lampe électrique</a:t>
            </a:r>
          </a:p>
          <a:p>
            <a:pPr lvl="1">
              <a:buFont typeface="Wingdings" pitchFamily="2" charset="2"/>
              <a:buChar char="§"/>
            </a:pPr>
            <a:r>
              <a:rPr lang="fr-FR" dirty="0" smtClean="0"/>
              <a:t>Ruban adhésif  </a:t>
            </a:r>
            <a:r>
              <a:rPr lang="fr-FR" dirty="0" err="1" smtClean="0"/>
              <a:t>patafix</a:t>
            </a:r>
            <a:r>
              <a:rPr lang="fr-FR" dirty="0" smtClean="0"/>
              <a:t>, élastiques et colliers</a:t>
            </a:r>
          </a:p>
          <a:p>
            <a:pPr lvl="1">
              <a:buFont typeface="Wingdings" pitchFamily="2" charset="2"/>
              <a:buChar char="§"/>
            </a:pPr>
            <a:r>
              <a:rPr lang="fr-FR" dirty="0" smtClean="0"/>
              <a:t>Vis, trombones</a:t>
            </a:r>
          </a:p>
          <a:p>
            <a:pPr lvl="1">
              <a:buFont typeface="Wingdings" pitchFamily="2" charset="2"/>
              <a:buChar char="§"/>
            </a:pPr>
            <a:r>
              <a:rPr lang="fr-FR" dirty="0" smtClean="0"/>
              <a:t>Appareil photo</a:t>
            </a:r>
          </a:p>
          <a:p>
            <a:pPr lvl="1">
              <a:buFont typeface="Wingdings" pitchFamily="2" charset="2"/>
              <a:buChar char="§"/>
            </a:pPr>
            <a:r>
              <a:rPr lang="fr-FR" dirty="0" smtClean="0"/>
              <a:t>…</a:t>
            </a:r>
          </a:p>
          <a:p>
            <a:pPr lvl="1">
              <a:buFont typeface="Wingdings" pitchFamily="2" charset="2"/>
              <a:buChar char="§"/>
            </a:pPr>
            <a:endParaRPr lang="fr-FR" dirty="0" smtClean="0"/>
          </a:p>
          <a:p>
            <a:pPr lvl="1">
              <a:buFont typeface="Wingdings" pitchFamily="2" charset="2"/>
              <a:buChar char="§"/>
            </a:pPr>
            <a:endParaRPr lang="fr-FR" dirty="0" smtClean="0"/>
          </a:p>
        </p:txBody>
      </p:sp>
      <p:sp>
        <p:nvSpPr>
          <p:cNvPr id="4" name="Slide Number Placeholder 3"/>
          <p:cNvSpPr>
            <a:spLocks noGrp="1"/>
          </p:cNvSpPr>
          <p:nvPr>
            <p:ph type="sldNum" sz="quarter" idx="12"/>
          </p:nvPr>
        </p:nvSpPr>
        <p:spPr/>
        <p:txBody>
          <a:bodyPr/>
          <a:lstStyle/>
          <a:p>
            <a:fld id="{FFF99454-12E7-4F7A-8219-BC256E7762FB}" type="slidenum">
              <a:rPr lang="fr-FR" smtClean="0"/>
              <a:pPr/>
              <a:t>33</a:t>
            </a:fld>
            <a:endParaRPr lang="fr-F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Boîte à outils</a:t>
            </a:r>
            <a:endParaRPr lang="fr-FR" dirty="0"/>
          </a:p>
        </p:txBody>
      </p:sp>
      <p:sp>
        <p:nvSpPr>
          <p:cNvPr id="3" name="Content Placeholder 2"/>
          <p:cNvSpPr>
            <a:spLocks noGrp="1"/>
          </p:cNvSpPr>
          <p:nvPr>
            <p:ph idx="1"/>
          </p:nvPr>
        </p:nvSpPr>
        <p:spPr/>
        <p:txBody>
          <a:bodyPr/>
          <a:lstStyle/>
          <a:p>
            <a:r>
              <a:rPr lang="fr-FR" dirty="0" smtClean="0"/>
              <a:t>	Certains outils peuvent être obtenus gratuitement.</a:t>
            </a:r>
          </a:p>
          <a:p>
            <a:pPr>
              <a:buFont typeface="Wingdings" pitchFamily="2" charset="2"/>
              <a:buChar char="§"/>
            </a:pPr>
            <a:endParaRPr lang="fr-FR" dirty="0" smtClean="0"/>
          </a:p>
          <a:p>
            <a:r>
              <a:rPr lang="fr-FR" dirty="0" smtClean="0"/>
              <a:t>	Les autres ont un prix conséquent :</a:t>
            </a:r>
          </a:p>
          <a:p>
            <a:endParaRPr lang="fr-FR" dirty="0" smtClean="0"/>
          </a:p>
          <a:p>
            <a:pPr lvl="1">
              <a:buFont typeface="Wingdings" pitchFamily="2" charset="2"/>
              <a:buChar char="§"/>
            </a:pPr>
            <a:r>
              <a:rPr lang="fr-FR" dirty="0" smtClean="0"/>
              <a:t>Récupération de données (de 39 à 1000 $)</a:t>
            </a:r>
          </a:p>
          <a:p>
            <a:pPr lvl="1">
              <a:buFont typeface="Wingdings" pitchFamily="2" charset="2"/>
              <a:buChar char="§"/>
            </a:pPr>
            <a:r>
              <a:rPr lang="fr-FR" dirty="0" smtClean="0"/>
              <a:t>Scan de fichiers, image disque (de 495 à 3995 $)</a:t>
            </a:r>
          </a:p>
          <a:p>
            <a:pPr lvl="1">
              <a:buFont typeface="Wingdings" pitchFamily="2" charset="2"/>
              <a:buChar char="§"/>
            </a:pPr>
            <a:r>
              <a:rPr lang="fr-FR" dirty="0" smtClean="0"/>
              <a:t>Scan d’emails (de 394 à 769 $)</a:t>
            </a:r>
          </a:p>
          <a:p>
            <a:pPr lvl="1">
              <a:buFont typeface="Wingdings" pitchFamily="2" charset="2"/>
              <a:buChar char="§"/>
            </a:pPr>
            <a:r>
              <a:rPr lang="fr-FR" dirty="0" smtClean="0"/>
              <a:t>Extraction de données sur </a:t>
            </a:r>
            <a:r>
              <a:rPr lang="fr-FR" dirty="0" err="1" smtClean="0"/>
              <a:t>smartphones</a:t>
            </a:r>
            <a:r>
              <a:rPr lang="fr-FR" dirty="0" smtClean="0"/>
              <a:t> (229 $)</a:t>
            </a:r>
          </a:p>
          <a:p>
            <a:pPr lvl="1">
              <a:buFont typeface="Wingdings" pitchFamily="2" charset="2"/>
              <a:buChar char="§"/>
            </a:pPr>
            <a:r>
              <a:rPr lang="fr-FR" dirty="0" smtClean="0"/>
              <a:t>Système d’exploitation sécurisé (de 139 à 239 $)</a:t>
            </a:r>
          </a:p>
          <a:p>
            <a:pPr lvl="1"/>
            <a:endParaRPr lang="fr-FR" dirty="0" smtClean="0"/>
          </a:p>
          <a:p>
            <a:r>
              <a:rPr lang="fr-FR" dirty="0" smtClean="0"/>
              <a:t>	Coût des matériels :</a:t>
            </a:r>
          </a:p>
          <a:p>
            <a:endParaRPr lang="fr-FR" dirty="0" smtClean="0"/>
          </a:p>
          <a:p>
            <a:pPr lvl="1">
              <a:buFont typeface="Wingdings" pitchFamily="2" charset="2"/>
              <a:buChar char="§"/>
            </a:pPr>
            <a:r>
              <a:rPr lang="fr-FR" b="0" dirty="0" smtClean="0"/>
              <a:t>Duplicateur de supports de données (3300 $)</a:t>
            </a:r>
          </a:p>
          <a:p>
            <a:pPr lvl="1">
              <a:buFont typeface="Wingdings" pitchFamily="2" charset="2"/>
              <a:buChar char="§"/>
            </a:pPr>
            <a:endParaRPr lang="fr-FR" dirty="0" smtClean="0"/>
          </a:p>
          <a:p>
            <a:pPr lvl="1">
              <a:buFont typeface="Wingdings" pitchFamily="2" charset="2"/>
              <a:buChar char="§"/>
            </a:pPr>
            <a:endParaRPr lang="fr-FR" dirty="0" smtClean="0"/>
          </a:p>
          <a:p>
            <a:pPr lvl="1">
              <a:buFont typeface="Wingdings" pitchFamily="2" charset="2"/>
              <a:buChar char="§"/>
            </a:pPr>
            <a:endParaRPr lang="fr-FR" dirty="0" smtClean="0"/>
          </a:p>
        </p:txBody>
      </p:sp>
      <p:sp>
        <p:nvSpPr>
          <p:cNvPr id="4" name="Slide Number Placeholder 3"/>
          <p:cNvSpPr>
            <a:spLocks noGrp="1"/>
          </p:cNvSpPr>
          <p:nvPr>
            <p:ph type="sldNum" sz="quarter" idx="12"/>
          </p:nvPr>
        </p:nvSpPr>
        <p:spPr/>
        <p:txBody>
          <a:bodyPr/>
          <a:lstStyle/>
          <a:p>
            <a:fld id="{FFF99454-12E7-4F7A-8219-BC256E7762FB}" type="slidenum">
              <a:rPr lang="fr-FR" smtClean="0"/>
              <a:pPr/>
              <a:t>34</a:t>
            </a:fld>
            <a:endParaRPr lang="fr-F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Techniques</a:t>
            </a:r>
            <a:endParaRPr lang="fr-FR" dirty="0"/>
          </a:p>
        </p:txBody>
      </p:sp>
      <p:sp>
        <p:nvSpPr>
          <p:cNvPr id="3" name="Content Placeholder 2"/>
          <p:cNvSpPr>
            <a:spLocks noGrp="1"/>
          </p:cNvSpPr>
          <p:nvPr>
            <p:ph idx="1"/>
          </p:nvPr>
        </p:nvSpPr>
        <p:spPr/>
        <p:txBody>
          <a:bodyPr/>
          <a:lstStyle/>
          <a:p>
            <a:pPr algn="just"/>
            <a:r>
              <a:rPr lang="fr-FR" dirty="0" smtClean="0"/>
              <a:t>Les techniques que nous allons découvrir :</a:t>
            </a:r>
          </a:p>
          <a:p>
            <a:pPr lvl="1" algn="just">
              <a:buFont typeface="Wingdings" pitchFamily="2" charset="2"/>
              <a:buChar char="§"/>
            </a:pPr>
            <a:r>
              <a:rPr lang="fr-FR" dirty="0" smtClean="0"/>
              <a:t>Stéganographie &amp; stéganalyse</a:t>
            </a:r>
            <a:endParaRPr lang="fr-FR" sz="1000" dirty="0" smtClean="0"/>
          </a:p>
          <a:p>
            <a:pPr lvl="1" algn="just">
              <a:buFont typeface="Wingdings" pitchFamily="2" charset="2"/>
              <a:buChar char="§"/>
            </a:pPr>
            <a:r>
              <a:rPr lang="fr-FR" dirty="0" smtClean="0"/>
              <a:t>Analyse de métadonnées</a:t>
            </a:r>
            <a:endParaRPr lang="fr-FR" sz="1000" dirty="0" smtClean="0"/>
          </a:p>
          <a:p>
            <a:pPr lvl="1" algn="just">
              <a:buFont typeface="Wingdings" pitchFamily="2" charset="2"/>
              <a:buChar char="§"/>
            </a:pPr>
            <a:r>
              <a:rPr lang="fr-FR" dirty="0" smtClean="0"/>
              <a:t>Cryptographie &amp; cryptanalyse</a:t>
            </a:r>
          </a:p>
          <a:p>
            <a:pPr algn="just">
              <a:buFont typeface="Courier New" pitchFamily="49" charset="0"/>
              <a:buChar char="o"/>
            </a:pPr>
            <a:endParaRPr lang="fr-FR" dirty="0" smtClean="0"/>
          </a:p>
          <a:p>
            <a:pPr algn="just"/>
            <a:r>
              <a:rPr lang="fr-FR" dirty="0" smtClean="0"/>
              <a:t>Les techniques qui ne seront pas abordées dans cet exposé :</a:t>
            </a:r>
          </a:p>
          <a:p>
            <a:pPr lvl="1" algn="just">
              <a:buFont typeface="Wingdings" pitchFamily="2" charset="2"/>
              <a:buChar char="§"/>
            </a:pPr>
            <a:r>
              <a:rPr lang="fr-FR" dirty="0" smtClean="0"/>
              <a:t>Analyse croisée de disques durs</a:t>
            </a:r>
          </a:p>
          <a:p>
            <a:pPr lvl="1" algn="just">
              <a:buFont typeface="Wingdings" pitchFamily="2" charset="2"/>
              <a:buChar char="§"/>
            </a:pPr>
            <a:r>
              <a:rPr lang="fr-FR" dirty="0" smtClean="0"/>
              <a:t>Récupération de données</a:t>
            </a:r>
          </a:p>
          <a:p>
            <a:pPr lvl="1" algn="just">
              <a:buFont typeface="Wingdings" pitchFamily="2" charset="2"/>
              <a:buChar char="§"/>
            </a:pPr>
            <a:r>
              <a:rPr lang="fr-FR" dirty="0" smtClean="0"/>
              <a:t>Analyse de logs</a:t>
            </a:r>
            <a:endParaRPr lang="fr-FR" sz="1000" dirty="0" smtClean="0"/>
          </a:p>
          <a:p>
            <a:pPr lvl="1" algn="just">
              <a:buFont typeface="Wingdings" pitchFamily="2" charset="2"/>
              <a:buChar char="§"/>
            </a:pPr>
            <a:r>
              <a:rPr lang="fr-FR" dirty="0" smtClean="0"/>
              <a:t>Audit de réseaux</a:t>
            </a:r>
          </a:p>
          <a:p>
            <a:pPr lvl="1" algn="just">
              <a:buFont typeface="Wingdings" pitchFamily="2" charset="2"/>
              <a:buChar char="§"/>
            </a:pPr>
            <a:r>
              <a:rPr lang="fr-FR" dirty="0" smtClean="0"/>
              <a:t>Analyse de transactions bancaires</a:t>
            </a:r>
          </a:p>
          <a:p>
            <a:pPr lvl="1" algn="just">
              <a:buFont typeface="Wingdings" pitchFamily="2" charset="2"/>
              <a:buChar char="§"/>
            </a:pPr>
            <a:r>
              <a:rPr lang="fr-FR" dirty="0" err="1" smtClean="0"/>
              <a:t>Défloutage</a:t>
            </a:r>
            <a:r>
              <a:rPr lang="fr-FR" dirty="0" smtClean="0"/>
              <a:t> d’images et reconnaissance digitales</a:t>
            </a:r>
          </a:p>
          <a:p>
            <a:pPr lvl="1" algn="just">
              <a:buFont typeface="Wingdings" pitchFamily="2" charset="2"/>
              <a:buChar char="§"/>
            </a:pPr>
            <a:r>
              <a:rPr lang="fr-FR" dirty="0" smtClean="0"/>
              <a:t>Biométrie</a:t>
            </a:r>
          </a:p>
          <a:p>
            <a:pPr lvl="1" algn="just">
              <a:buFont typeface="Wingdings" pitchFamily="2" charset="2"/>
              <a:buChar char="§"/>
            </a:pPr>
            <a:r>
              <a:rPr lang="fr-FR" dirty="0" smtClean="0"/>
              <a:t>…</a:t>
            </a:r>
          </a:p>
          <a:p>
            <a:pPr algn="just">
              <a:buFont typeface="Courier New" pitchFamily="49" charset="0"/>
              <a:buChar char="o"/>
            </a:pPr>
            <a:endParaRPr lang="fr-FR" dirty="0" smtClean="0"/>
          </a:p>
          <a:p>
            <a:pPr algn="just"/>
            <a:endParaRPr lang="fr-FR" dirty="0" smtClean="0"/>
          </a:p>
        </p:txBody>
      </p:sp>
      <p:sp>
        <p:nvSpPr>
          <p:cNvPr id="4" name="Slide Number Placeholder 3"/>
          <p:cNvSpPr>
            <a:spLocks noGrp="1"/>
          </p:cNvSpPr>
          <p:nvPr>
            <p:ph type="sldNum" sz="quarter" idx="12"/>
          </p:nvPr>
        </p:nvSpPr>
        <p:spPr/>
        <p:txBody>
          <a:bodyPr/>
          <a:lstStyle/>
          <a:p>
            <a:fld id="{FFF99454-12E7-4F7A-8219-BC256E7762FB}" type="slidenum">
              <a:rPr lang="fr-FR" smtClean="0"/>
              <a:pPr/>
              <a:t>35</a:t>
            </a:fld>
            <a:endParaRPr lang="fr-F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Stéganographie &amp; stéganalyse</a:t>
            </a:r>
            <a:endParaRPr lang="fr-FR" dirty="0"/>
          </a:p>
        </p:txBody>
      </p:sp>
      <p:sp>
        <p:nvSpPr>
          <p:cNvPr id="3" name="Content Placeholder 2"/>
          <p:cNvSpPr>
            <a:spLocks noGrp="1"/>
          </p:cNvSpPr>
          <p:nvPr>
            <p:ph idx="1"/>
          </p:nvPr>
        </p:nvSpPr>
        <p:spPr/>
        <p:txBody>
          <a:bodyPr/>
          <a:lstStyle/>
          <a:p>
            <a:r>
              <a:rPr lang="fr-FR" dirty="0" smtClean="0"/>
              <a:t>La stéganographie, c’est :</a:t>
            </a:r>
          </a:p>
          <a:p>
            <a:endParaRPr lang="fr-FR" dirty="0" smtClean="0"/>
          </a:p>
          <a:p>
            <a:pPr lvl="1">
              <a:buFont typeface="Wingdings" pitchFamily="2" charset="2"/>
              <a:buChar char="§"/>
            </a:pPr>
            <a:r>
              <a:rPr lang="fr-FR" dirty="0" smtClean="0"/>
              <a:t>Dissimuler des informations dans d’autres informations</a:t>
            </a:r>
          </a:p>
          <a:p>
            <a:pPr lvl="1">
              <a:buFont typeface="Wingdings" pitchFamily="2" charset="2"/>
              <a:buChar char="§"/>
            </a:pPr>
            <a:endParaRPr lang="fr-FR" dirty="0" smtClean="0"/>
          </a:p>
          <a:p>
            <a:pPr lvl="1">
              <a:buFont typeface="Wingdings" pitchFamily="2" charset="2"/>
              <a:buChar char="§"/>
            </a:pPr>
            <a:r>
              <a:rPr lang="fr-FR" dirty="0" smtClean="0"/>
              <a:t>Comme « un cheval de Troie »</a:t>
            </a:r>
          </a:p>
          <a:p>
            <a:pPr lvl="1">
              <a:buFont typeface="Wingdings" pitchFamily="2" charset="2"/>
              <a:buChar char="§"/>
            </a:pPr>
            <a:endParaRPr lang="fr-FR" dirty="0" smtClean="0"/>
          </a:p>
          <a:p>
            <a:pPr lvl="1">
              <a:buFont typeface="Wingdings" pitchFamily="2" charset="2"/>
              <a:buChar char="§"/>
            </a:pPr>
            <a:r>
              <a:rPr lang="fr-FR" dirty="0" smtClean="0"/>
              <a:t>Utilisé par les pirates pour cacher des informations illicites</a:t>
            </a:r>
          </a:p>
          <a:p>
            <a:pPr lvl="1">
              <a:buFont typeface="Wingdings" pitchFamily="2" charset="2"/>
              <a:buChar char="§"/>
            </a:pPr>
            <a:endParaRPr lang="fr-FR" dirty="0" smtClean="0"/>
          </a:p>
          <a:p>
            <a:pPr lvl="1">
              <a:buFont typeface="Wingdings" pitchFamily="2" charset="2"/>
              <a:buChar char="§"/>
            </a:pPr>
            <a:r>
              <a:rPr lang="fr-FR" dirty="0" smtClean="0"/>
              <a:t>Le message ou la donnée est souvent chiffré par mot de passe</a:t>
            </a:r>
          </a:p>
          <a:p>
            <a:pPr lvl="1">
              <a:buFont typeface="Wingdings" pitchFamily="2" charset="2"/>
              <a:buChar char="§"/>
            </a:pPr>
            <a:endParaRPr lang="fr-FR" dirty="0" smtClean="0"/>
          </a:p>
          <a:p>
            <a:pPr lvl="1">
              <a:buFont typeface="Wingdings" pitchFamily="2" charset="2"/>
              <a:buChar char="§"/>
            </a:pPr>
            <a:r>
              <a:rPr lang="fr-FR" dirty="0" smtClean="0"/>
              <a:t>Une méthode presque indétectable avec de petits contenus</a:t>
            </a:r>
          </a:p>
        </p:txBody>
      </p:sp>
      <p:sp>
        <p:nvSpPr>
          <p:cNvPr id="4" name="Slide Number Placeholder 3"/>
          <p:cNvSpPr>
            <a:spLocks noGrp="1"/>
          </p:cNvSpPr>
          <p:nvPr>
            <p:ph type="sldNum" sz="quarter" idx="12"/>
          </p:nvPr>
        </p:nvSpPr>
        <p:spPr/>
        <p:txBody>
          <a:bodyPr/>
          <a:lstStyle/>
          <a:p>
            <a:fld id="{FFF99454-12E7-4F7A-8219-BC256E7762FB}" type="slidenum">
              <a:rPr lang="fr-FR" smtClean="0"/>
              <a:pPr/>
              <a:t>36</a:t>
            </a:fld>
            <a:endParaRPr lang="fr-FR"/>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Stéganographie &amp; stéganalyse</a:t>
            </a:r>
            <a:endParaRPr lang="fr-FR" dirty="0"/>
          </a:p>
        </p:txBody>
      </p:sp>
      <p:sp>
        <p:nvSpPr>
          <p:cNvPr id="3" name="Content Placeholder 2"/>
          <p:cNvSpPr>
            <a:spLocks noGrp="1"/>
          </p:cNvSpPr>
          <p:nvPr>
            <p:ph idx="1"/>
          </p:nvPr>
        </p:nvSpPr>
        <p:spPr/>
        <p:txBody>
          <a:bodyPr/>
          <a:lstStyle/>
          <a:p>
            <a:r>
              <a:rPr lang="fr-FR" dirty="0" smtClean="0"/>
              <a:t>Un message est présent dans cette image. </a:t>
            </a:r>
          </a:p>
          <a:p>
            <a:r>
              <a:rPr lang="fr-FR" i="1" dirty="0" smtClean="0"/>
              <a:t>Le voyez-vous ?</a:t>
            </a:r>
          </a:p>
          <a:p>
            <a:endParaRPr lang="fr-FR" dirty="0" smtClean="0"/>
          </a:p>
          <a:p>
            <a:endParaRPr lang="fr-FR" dirty="0" smtClean="0"/>
          </a:p>
          <a:p>
            <a:endParaRPr lang="fr-FR" dirty="0"/>
          </a:p>
        </p:txBody>
      </p:sp>
      <p:pic>
        <p:nvPicPr>
          <p:cNvPr id="9" name="Picture 8" descr="Jackv-Aveugles.png"/>
          <p:cNvPicPr>
            <a:picLocks noChangeAspect="1"/>
          </p:cNvPicPr>
          <p:nvPr/>
        </p:nvPicPr>
        <p:blipFill>
          <a:blip r:embed="rId2"/>
          <a:stretch>
            <a:fillRect/>
          </a:stretch>
        </p:blipFill>
        <p:spPr>
          <a:xfrm>
            <a:off x="1928794" y="1857364"/>
            <a:ext cx="5544000" cy="3960000"/>
          </a:xfrm>
          <a:prstGeom prst="rect">
            <a:avLst/>
          </a:prstGeom>
        </p:spPr>
      </p:pic>
      <p:sp>
        <p:nvSpPr>
          <p:cNvPr id="5" name="Slide Number Placeholder 4"/>
          <p:cNvSpPr>
            <a:spLocks noGrp="1"/>
          </p:cNvSpPr>
          <p:nvPr>
            <p:ph type="sldNum" sz="quarter" idx="12"/>
          </p:nvPr>
        </p:nvSpPr>
        <p:spPr/>
        <p:txBody>
          <a:bodyPr/>
          <a:lstStyle/>
          <a:p>
            <a:fld id="{FFF99454-12E7-4F7A-8219-BC256E7762FB}" type="slidenum">
              <a:rPr lang="fr-FR" smtClean="0"/>
              <a:pPr/>
              <a:t>37</a:t>
            </a:fld>
            <a:endParaRPr lang="fr-F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Stéganographie &amp; stéganalyse</a:t>
            </a:r>
            <a:endParaRPr lang="fr-FR" dirty="0"/>
          </a:p>
        </p:txBody>
      </p:sp>
      <p:pic>
        <p:nvPicPr>
          <p:cNvPr id="4" name="Content Placeholder 3" descr="gwen27-stegano4.jpg"/>
          <p:cNvPicPr>
            <a:picLocks noGrp="1" noChangeAspect="1"/>
          </p:cNvPicPr>
          <p:nvPr>
            <p:ph idx="1"/>
          </p:nvPr>
        </p:nvPicPr>
        <p:blipFill>
          <a:blip r:embed="rId3"/>
          <a:stretch>
            <a:fillRect/>
          </a:stretch>
        </p:blipFill>
        <p:spPr>
          <a:xfrm>
            <a:off x="1928794" y="1857364"/>
            <a:ext cx="4961928" cy="3960000"/>
          </a:xfrm>
          <a:prstGeom prst="rect">
            <a:avLst/>
          </a:prstGeom>
        </p:spPr>
      </p:pic>
      <p:sp>
        <p:nvSpPr>
          <p:cNvPr id="7" name="Content Placeholder 2"/>
          <p:cNvSpPr txBox="1">
            <a:spLocks/>
          </p:cNvSpPr>
          <p:nvPr/>
        </p:nvSpPr>
        <p:spPr bwMode="auto">
          <a:xfrm>
            <a:off x="228600" y="990600"/>
            <a:ext cx="8701118"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Pct val="200000"/>
              <a:buFontTx/>
              <a:buNone/>
              <a:tabLst/>
              <a:defRPr/>
            </a:pPr>
            <a:r>
              <a:rPr kumimoji="0" lang="fr-FR" sz="2000" b="1" i="0" u="none" strike="noStrike" kern="0" cap="none" spc="0" normalizeH="0" baseline="0" noProof="0" dirty="0" smtClean="0">
                <a:ln>
                  <a:noFill/>
                </a:ln>
                <a:solidFill>
                  <a:srgbClr val="336699"/>
                </a:solidFill>
                <a:effectLst/>
                <a:uLnTx/>
                <a:uFillTx/>
                <a:latin typeface="+mn-lt"/>
                <a:ea typeface="+mn-ea"/>
                <a:cs typeface="+mn-cs"/>
              </a:rPr>
              <a:t>	« </a:t>
            </a:r>
            <a:r>
              <a:rPr kumimoji="0" lang="fr-FR" sz="2000" b="1" i="1" u="none" strike="noStrike" kern="0" cap="none" spc="0" normalizeH="0" baseline="0" noProof="0" dirty="0" smtClean="0">
                <a:ln>
                  <a:noFill/>
                </a:ln>
                <a:solidFill>
                  <a:srgbClr val="336699"/>
                </a:solidFill>
                <a:effectLst/>
                <a:uLnTx/>
                <a:uFillTx/>
                <a:latin typeface="+mn-lt"/>
                <a:ea typeface="+mn-ea"/>
                <a:cs typeface="+mn-cs"/>
              </a:rPr>
              <a:t>Si un aveugle conduit un aveugle, ils tomberont tous les deux dans la fosse</a:t>
            </a:r>
            <a:r>
              <a:rPr lang="fr-FR" sz="2000" b="1" kern="0" dirty="0" smtClean="0">
                <a:solidFill>
                  <a:srgbClr val="336699"/>
                </a:solidFill>
              </a:rPr>
              <a:t> » - </a:t>
            </a:r>
            <a:r>
              <a:rPr kumimoji="0" lang="fr-FR" sz="2000" b="1" i="0" u="none" strike="noStrike" kern="0" cap="none" spc="0" normalizeH="0" baseline="0" noProof="0" dirty="0" smtClean="0">
                <a:ln>
                  <a:noFill/>
                </a:ln>
                <a:solidFill>
                  <a:srgbClr val="336699"/>
                </a:solidFill>
                <a:effectLst/>
                <a:uLnTx/>
                <a:uFillTx/>
                <a:latin typeface="+mn-lt"/>
                <a:ea typeface="+mn-ea"/>
                <a:cs typeface="+mn-cs"/>
              </a:rPr>
              <a:t>Matthieu 15:14</a:t>
            </a: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kumimoji="0" lang="fr-FR" sz="2000" b="1" i="0" u="none" strike="noStrike" kern="0" cap="none" spc="0" normalizeH="0" baseline="0" noProof="0" dirty="0" smtClean="0">
              <a:ln>
                <a:noFill/>
              </a:ln>
              <a:solidFill>
                <a:srgbClr val="336699"/>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kumimoji="0" lang="fr-FR" sz="2000" b="1" i="0" u="none" strike="noStrike" kern="0" cap="none" spc="0" normalizeH="0" baseline="0" noProof="0" dirty="0" smtClean="0">
              <a:ln>
                <a:noFill/>
              </a:ln>
              <a:solidFill>
                <a:srgbClr val="336699"/>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kumimoji="0" lang="fr-FR" sz="2000" b="1" i="0" u="none" strike="noStrike" kern="0" cap="none" spc="0" normalizeH="0" baseline="0" noProof="0" dirty="0" smtClean="0">
              <a:ln>
                <a:noFill/>
              </a:ln>
              <a:solidFill>
                <a:srgbClr val="336699"/>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kumimoji="0" lang="fr-FR" sz="2000" b="1" i="0" u="none" strike="noStrike" kern="0" cap="none" spc="0" normalizeH="0" baseline="0" noProof="0" dirty="0" smtClean="0">
              <a:ln>
                <a:noFill/>
              </a:ln>
              <a:solidFill>
                <a:srgbClr val="336699"/>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kumimoji="0" lang="fr-FR" sz="2000" b="1" i="0" u="none" strike="noStrike" kern="0" cap="none" spc="0" normalizeH="0" baseline="0" noProof="0" dirty="0" smtClean="0">
              <a:ln>
                <a:noFill/>
              </a:ln>
              <a:solidFill>
                <a:srgbClr val="336699"/>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kumimoji="0" lang="fr-FR" sz="2000" b="1" i="0" u="none" strike="noStrike" kern="0" cap="none" spc="0" normalizeH="0" baseline="0" noProof="0" dirty="0">
              <a:ln>
                <a:noFill/>
              </a:ln>
              <a:solidFill>
                <a:srgbClr val="336699"/>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FFF99454-12E7-4F7A-8219-BC256E7762FB}" type="slidenum">
              <a:rPr lang="fr-FR" smtClean="0"/>
              <a:pPr/>
              <a:t>38</a:t>
            </a:fld>
            <a:endParaRPr lang="fr-F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Stéganographie &amp; stéganalyse</a:t>
            </a:r>
            <a:endParaRPr lang="fr-FR" dirty="0"/>
          </a:p>
        </p:txBody>
      </p:sp>
      <p:sp>
        <p:nvSpPr>
          <p:cNvPr id="7" name="Content Placeholder 2"/>
          <p:cNvSpPr txBox="1">
            <a:spLocks/>
          </p:cNvSpPr>
          <p:nvPr/>
        </p:nvSpPr>
        <p:spPr bwMode="auto">
          <a:xfrm>
            <a:off x="228600" y="990600"/>
            <a:ext cx="8701118"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r>
              <a:rPr kumimoji="0" lang="fr-FR" sz="2000" b="1" u="none" strike="noStrike" kern="0" cap="none" spc="0" normalizeH="0" baseline="0" noProof="0" dirty="0" smtClean="0">
                <a:ln>
                  <a:noFill/>
                </a:ln>
                <a:solidFill>
                  <a:srgbClr val="336699"/>
                </a:solidFill>
                <a:effectLst/>
                <a:uLnTx/>
                <a:uFillTx/>
                <a:latin typeface="+mn-lt"/>
                <a:ea typeface="+mn-ea"/>
                <a:cs typeface="+mn-cs"/>
              </a:rPr>
              <a:t>Exemple d’algorithme faible en stéganographie</a:t>
            </a:r>
            <a:r>
              <a:rPr kumimoji="0" lang="fr-FR" sz="2000" b="1" u="none" strike="noStrike" kern="0" cap="none" spc="0" normalizeH="0" noProof="0" dirty="0" smtClean="0">
                <a:ln>
                  <a:noFill/>
                </a:ln>
                <a:solidFill>
                  <a:srgbClr val="336699"/>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baseline="0" dirty="0" smtClean="0">
                <a:solidFill>
                  <a:srgbClr val="336699"/>
                </a:solidFill>
              </a:rPr>
              <a:t>Prendre une image</a:t>
            </a:r>
          </a:p>
          <a:p>
            <a:pPr marL="800100" lvl="1" indent="-342900" fontAlgn="base">
              <a:spcBef>
                <a:spcPct val="20000"/>
              </a:spcBef>
              <a:spcAft>
                <a:spcPct val="0"/>
              </a:spcAft>
              <a:buSzPct val="200000"/>
              <a:buFont typeface="Wingdings" pitchFamily="2" charset="2"/>
              <a:buChar char="§"/>
            </a:pP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Rédiger un message secret</a:t>
            </a: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Pour chaque bit du message secret, prendre le pixel courant de l’image et récupérer le bit de </a:t>
            </a:r>
            <a:r>
              <a:rPr lang="fr-FR" kern="0" dirty="0" err="1" smtClean="0">
                <a:solidFill>
                  <a:srgbClr val="336699"/>
                </a:solidFill>
              </a:rPr>
              <a:t>poid</a:t>
            </a:r>
            <a:r>
              <a:rPr lang="fr-FR" kern="0" dirty="0" smtClean="0">
                <a:solidFill>
                  <a:srgbClr val="336699"/>
                </a:solidFill>
              </a:rPr>
              <a:t> faible</a:t>
            </a:r>
          </a:p>
          <a:p>
            <a:pPr marL="800100" lvl="1" indent="-342900" fontAlgn="base">
              <a:spcBef>
                <a:spcPct val="20000"/>
              </a:spcBef>
              <a:spcAft>
                <a:spcPct val="0"/>
              </a:spcAft>
              <a:buSzPct val="200000"/>
              <a:buFont typeface="Wingdings" pitchFamily="2" charset="2"/>
              <a:buChar char="§"/>
            </a:pPr>
            <a:endParaRPr lang="fr-FR" kern="0" dirty="0" smtClean="0">
              <a:solidFill>
                <a:srgbClr val="336699"/>
              </a:solidFill>
            </a:endParaRPr>
          </a:p>
          <a:p>
            <a:pPr marL="800100" lvl="1" indent="-342900" fontAlgn="base">
              <a:spcBef>
                <a:spcPct val="20000"/>
              </a:spcBef>
              <a:spcAft>
                <a:spcPct val="0"/>
              </a:spcAft>
              <a:buSzPct val="200000"/>
              <a:buFont typeface="Wingdings" pitchFamily="2" charset="2"/>
              <a:buChar char="§"/>
            </a:pPr>
            <a:endParaRPr lang="fr-FR" kern="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Appliquer une opération logique (XOR par exemple) entre les deux bits</a:t>
            </a:r>
          </a:p>
          <a:p>
            <a:pPr marL="800100" lvl="1" indent="-342900" fontAlgn="base">
              <a:spcBef>
                <a:spcPct val="20000"/>
              </a:spcBef>
              <a:spcAft>
                <a:spcPct val="0"/>
              </a:spcAft>
              <a:buSzPct val="200000"/>
              <a:buFont typeface="Wingdings" pitchFamily="2" charset="2"/>
              <a:buChar char="§"/>
            </a:pP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Tant qu’il existe des bits dans le message secret, passer au bit suivant du message secret et au pixel suivant de l’image</a:t>
            </a:r>
            <a:endParaRPr lang="fr-FR" kern="0" baseline="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dirty="0" smtClean="0">
              <a:solidFill>
                <a:srgbClr val="336699"/>
              </a:solidFill>
            </a:endParaRPr>
          </a:p>
        </p:txBody>
      </p:sp>
      <p:pic>
        <p:nvPicPr>
          <p:cNvPr id="6" name="Picture 5" descr="brunocb-sherlock-holmes-tux-5975.png"/>
          <p:cNvPicPr>
            <a:picLocks noChangeAspect="1"/>
          </p:cNvPicPr>
          <p:nvPr/>
        </p:nvPicPr>
        <p:blipFill>
          <a:blip r:embed="rId3" cstate="print"/>
          <a:stretch>
            <a:fillRect/>
          </a:stretch>
        </p:blipFill>
        <p:spPr>
          <a:xfrm>
            <a:off x="4429124" y="1500174"/>
            <a:ext cx="780290" cy="780290"/>
          </a:xfrm>
          <a:prstGeom prst="rect">
            <a:avLst/>
          </a:prstGeom>
        </p:spPr>
      </p:pic>
      <p:sp>
        <p:nvSpPr>
          <p:cNvPr id="8" name="TextBox 7"/>
          <p:cNvSpPr txBox="1"/>
          <p:nvPr/>
        </p:nvSpPr>
        <p:spPr>
          <a:xfrm>
            <a:off x="4429124" y="2416726"/>
            <a:ext cx="2000264" cy="369332"/>
          </a:xfrm>
          <a:prstGeom prst="rect">
            <a:avLst/>
          </a:prstGeom>
          <a:noFill/>
          <a:ln>
            <a:solidFill>
              <a:schemeClr val="tx1"/>
            </a:solidFill>
          </a:ln>
        </p:spPr>
        <p:txBody>
          <a:bodyPr wrap="square" rtlCol="0">
            <a:spAutoFit/>
          </a:bodyPr>
          <a:lstStyle/>
          <a:p>
            <a:r>
              <a:rPr lang="fr-FR" dirty="0" smtClean="0"/>
              <a:t>Blablabla</a:t>
            </a:r>
            <a:endParaRPr lang="fr-FR" dirty="0"/>
          </a:p>
        </p:txBody>
      </p:sp>
      <p:sp>
        <p:nvSpPr>
          <p:cNvPr id="9" name="TextBox 8"/>
          <p:cNvSpPr txBox="1"/>
          <p:nvPr/>
        </p:nvSpPr>
        <p:spPr>
          <a:xfrm>
            <a:off x="928662" y="3896029"/>
            <a:ext cx="4714876" cy="461665"/>
          </a:xfrm>
          <a:prstGeom prst="rect">
            <a:avLst/>
          </a:prstGeom>
          <a:noFill/>
        </p:spPr>
        <p:txBody>
          <a:bodyPr wrap="square" rtlCol="0">
            <a:spAutoFit/>
          </a:bodyPr>
          <a:lstStyle/>
          <a:p>
            <a:pPr algn="ctr"/>
            <a:r>
              <a:rPr lang="fr-FR" sz="2400" b="1" dirty="0" smtClean="0">
                <a:solidFill>
                  <a:srgbClr val="FF0000"/>
                </a:solidFill>
              </a:rPr>
              <a:t>R </a:t>
            </a:r>
            <a:r>
              <a:rPr lang="fr-FR" sz="2400" b="1" dirty="0" smtClean="0">
                <a:solidFill>
                  <a:srgbClr val="00B050"/>
                </a:solidFill>
              </a:rPr>
              <a:t>V </a:t>
            </a:r>
            <a:r>
              <a:rPr lang="fr-FR" sz="2400" b="1" dirty="0" smtClean="0">
                <a:solidFill>
                  <a:srgbClr val="0070C0"/>
                </a:solidFill>
              </a:rPr>
              <a:t>B</a:t>
            </a:r>
            <a:r>
              <a:rPr lang="fr-FR" sz="1600" dirty="0" smtClean="0"/>
              <a:t>  = 11111011 11010000 </a:t>
            </a:r>
            <a:r>
              <a:rPr lang="fr-FR" sz="2000" b="1" dirty="0" smtClean="0"/>
              <a:t>10010111</a:t>
            </a:r>
            <a:r>
              <a:rPr lang="fr-FR" sz="1600" dirty="0" smtClean="0"/>
              <a:t> </a:t>
            </a:r>
            <a:endParaRPr lang="fr-FR" sz="2400" dirty="0"/>
          </a:p>
        </p:txBody>
      </p:sp>
      <p:sp>
        <p:nvSpPr>
          <p:cNvPr id="10" name="TextBox 9"/>
          <p:cNvSpPr txBox="1"/>
          <p:nvPr/>
        </p:nvSpPr>
        <p:spPr>
          <a:xfrm>
            <a:off x="1000100" y="4714884"/>
            <a:ext cx="7929618" cy="461665"/>
          </a:xfrm>
          <a:prstGeom prst="rect">
            <a:avLst/>
          </a:prstGeom>
          <a:noFill/>
        </p:spPr>
        <p:txBody>
          <a:bodyPr wrap="square" rtlCol="0">
            <a:spAutoFit/>
          </a:bodyPr>
          <a:lstStyle/>
          <a:p>
            <a:r>
              <a:rPr lang="fr-FR" sz="1600" dirty="0" smtClean="0"/>
              <a:t> 01000010 </a:t>
            </a:r>
            <a:r>
              <a:rPr lang="fr-FR" sz="2400" dirty="0" smtClean="0">
                <a:sym typeface="Symbol"/>
              </a:rPr>
              <a:t></a:t>
            </a:r>
            <a:r>
              <a:rPr lang="fr-FR" sz="1600" dirty="0" smtClean="0"/>
              <a:t> 11111011 11010000 </a:t>
            </a:r>
            <a:r>
              <a:rPr lang="fr-FR" sz="2000" b="1" dirty="0" smtClean="0"/>
              <a:t>10010111</a:t>
            </a:r>
            <a:r>
              <a:rPr lang="fr-FR" sz="1600" dirty="0" smtClean="0"/>
              <a:t> = 11111011 11010000 11010101 </a:t>
            </a:r>
            <a:endParaRPr lang="fr-FR" sz="2400" dirty="0"/>
          </a:p>
        </p:txBody>
      </p:sp>
      <p:sp>
        <p:nvSpPr>
          <p:cNvPr id="11" name="TextBox 10"/>
          <p:cNvSpPr txBox="1"/>
          <p:nvPr/>
        </p:nvSpPr>
        <p:spPr>
          <a:xfrm>
            <a:off x="1091844" y="3571876"/>
            <a:ext cx="1479892" cy="338554"/>
          </a:xfrm>
          <a:prstGeom prst="rect">
            <a:avLst/>
          </a:prstGeom>
          <a:noFill/>
        </p:spPr>
        <p:txBody>
          <a:bodyPr wrap="none" rtlCol="0">
            <a:spAutoFit/>
          </a:bodyPr>
          <a:lstStyle/>
          <a:p>
            <a:r>
              <a:rPr lang="fr-FR" sz="1600" dirty="0" smtClean="0"/>
              <a:t>B = 01000010</a:t>
            </a:r>
            <a:endParaRPr lang="fr-FR" sz="1600" dirty="0"/>
          </a:p>
        </p:txBody>
      </p:sp>
      <p:sp>
        <p:nvSpPr>
          <p:cNvPr id="12" name="Slide Number Placeholder 11"/>
          <p:cNvSpPr>
            <a:spLocks noGrp="1"/>
          </p:cNvSpPr>
          <p:nvPr>
            <p:ph type="sldNum" sz="quarter" idx="12"/>
          </p:nvPr>
        </p:nvSpPr>
        <p:spPr/>
        <p:txBody>
          <a:bodyPr/>
          <a:lstStyle/>
          <a:p>
            <a:fld id="{FFF99454-12E7-4F7A-8219-BC256E7762FB}" type="slidenum">
              <a:rPr lang="fr-FR" smtClean="0"/>
              <a:pPr/>
              <a:t>39</a:t>
            </a:fld>
            <a:endParaRPr lang="fr-F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Objectif de cet Xposé</a:t>
            </a:r>
            <a:endParaRPr lang="fr-FR" dirty="0"/>
          </a:p>
        </p:txBody>
      </p:sp>
      <p:sp>
        <p:nvSpPr>
          <p:cNvPr id="3" name="Content Placeholder 2"/>
          <p:cNvSpPr>
            <a:spLocks noGrp="1"/>
          </p:cNvSpPr>
          <p:nvPr>
            <p:ph idx="1"/>
          </p:nvPr>
        </p:nvSpPr>
        <p:spPr/>
        <p:txBody>
          <a:bodyPr anchor="t"/>
          <a:lstStyle/>
          <a:p>
            <a:pPr algn="just"/>
            <a:r>
              <a:rPr lang="fr-FR" dirty="0" smtClean="0"/>
              <a:t>Objectif de cet exposé</a:t>
            </a:r>
          </a:p>
          <a:p>
            <a:pPr algn="just">
              <a:buFont typeface="Wingdings" pitchFamily="2" charset="2"/>
              <a:buChar char="§"/>
            </a:pPr>
            <a:endParaRPr lang="fr-FR" dirty="0" smtClean="0"/>
          </a:p>
          <a:p>
            <a:pPr lvl="1" algn="just">
              <a:buFont typeface="Wingdings" pitchFamily="2" charset="2"/>
              <a:buChar char="§"/>
            </a:pPr>
            <a:r>
              <a:rPr lang="fr-FR" dirty="0" smtClean="0"/>
              <a:t>Présenter le métier d’expert en informatique légale</a:t>
            </a:r>
          </a:p>
          <a:p>
            <a:pPr lvl="1" algn="just"/>
            <a:endParaRPr lang="fr-FR" dirty="0" smtClean="0"/>
          </a:p>
          <a:p>
            <a:pPr lvl="1" algn="just">
              <a:buFont typeface="Wingdings" pitchFamily="2" charset="2"/>
              <a:buChar char="§"/>
            </a:pPr>
            <a:r>
              <a:rPr lang="fr-FR" dirty="0" smtClean="0"/>
              <a:t>Soulever des notions juridiques importantes</a:t>
            </a:r>
          </a:p>
          <a:p>
            <a:pPr lvl="1" algn="just">
              <a:buFont typeface="Wingdings" pitchFamily="2" charset="2"/>
              <a:buChar char="§"/>
            </a:pPr>
            <a:endParaRPr lang="fr-FR" dirty="0" smtClean="0"/>
          </a:p>
          <a:p>
            <a:pPr lvl="1" algn="just">
              <a:buFont typeface="Wingdings" pitchFamily="2" charset="2"/>
              <a:buChar char="§"/>
            </a:pPr>
            <a:r>
              <a:rPr lang="fr-FR" dirty="0" smtClean="0"/>
              <a:t>Démystifier les séries policières</a:t>
            </a:r>
          </a:p>
          <a:p>
            <a:pPr algn="just">
              <a:buFont typeface="Wingdings" pitchFamily="2" charset="2"/>
              <a:buChar char="§"/>
            </a:pPr>
            <a:endParaRPr lang="fr-FR" dirty="0" smtClean="0"/>
          </a:p>
          <a:p>
            <a:pPr algn="just"/>
            <a:endParaRPr lang="fr-FR" dirty="0" smtClean="0"/>
          </a:p>
        </p:txBody>
      </p:sp>
      <p:sp>
        <p:nvSpPr>
          <p:cNvPr id="5" name="Slide Number Placeholder 4"/>
          <p:cNvSpPr>
            <a:spLocks noGrp="1"/>
          </p:cNvSpPr>
          <p:nvPr>
            <p:ph type="sldNum" sz="quarter" idx="12"/>
          </p:nvPr>
        </p:nvSpPr>
        <p:spPr/>
        <p:txBody>
          <a:bodyPr/>
          <a:lstStyle/>
          <a:p>
            <a:fld id="{FFF99454-12E7-4F7A-8219-BC256E7762FB}" type="slidenum">
              <a:rPr lang="fr-FR" smtClean="0"/>
              <a:pPr/>
              <a:t>4</a:t>
            </a:fld>
            <a:endParaRPr lang="fr-FR"/>
          </a:p>
        </p:txBody>
      </p:sp>
      <p:pic>
        <p:nvPicPr>
          <p:cNvPr id="8" name="Picture 7" descr="homme-3d-sur-la-flche-verte-14706205.jpg"/>
          <p:cNvPicPr>
            <a:picLocks noChangeAspect="1"/>
          </p:cNvPicPr>
          <p:nvPr/>
        </p:nvPicPr>
        <p:blipFill>
          <a:blip r:embed="rId3"/>
          <a:stretch>
            <a:fillRect/>
          </a:stretch>
        </p:blipFill>
        <p:spPr>
          <a:xfrm>
            <a:off x="6858016" y="1857364"/>
            <a:ext cx="2000264" cy="20002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rot lat="0" lon="0" rev="0"/>
            </a:camera>
            <a:lightRig rig="twoPt" dir="t">
              <a:rot lat="0" lon="0" rev="7800000"/>
            </a:lightRig>
          </a:scene3d>
          <a:sp3d contourW="6350">
            <a:bevelT w="50800" h="16510"/>
            <a:contourClr>
              <a:srgbClr val="C0C0C0"/>
            </a:contourClr>
          </a:sp3d>
        </p:spPr>
      </p:pic>
      <p:sp>
        <p:nvSpPr>
          <p:cNvPr id="6" name="TextBox 5"/>
          <p:cNvSpPr txBox="1"/>
          <p:nvPr/>
        </p:nvSpPr>
        <p:spPr>
          <a:xfrm>
            <a:off x="6786578" y="1201151"/>
            <a:ext cx="2071702" cy="584775"/>
          </a:xfrm>
          <a:prstGeom prst="rect">
            <a:avLst/>
          </a:prstGeom>
          <a:noFill/>
        </p:spPr>
        <p:txBody>
          <a:bodyPr wrap="square" rtlCol="0">
            <a:spAutoFit/>
          </a:bodyPr>
          <a:lstStyle/>
          <a:p>
            <a:pPr algn="ctr"/>
            <a:r>
              <a:rPr lang="fr-FR" sz="3200" b="1" dirty="0" smtClean="0">
                <a:solidFill>
                  <a:srgbClr val="00B050"/>
                </a:solidFill>
              </a:rPr>
              <a:t>DO</a:t>
            </a:r>
            <a:endParaRPr lang="fr-FR" sz="3200" b="1" dirty="0">
              <a:solidFill>
                <a:srgbClr val="00B050"/>
              </a:solidFill>
            </a:endParaRP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Stéganographie &amp; stéganalyse</a:t>
            </a:r>
            <a:endParaRPr lang="fr-FR" dirty="0"/>
          </a:p>
        </p:txBody>
      </p:sp>
      <p:sp>
        <p:nvSpPr>
          <p:cNvPr id="7" name="Content Placeholder 2"/>
          <p:cNvSpPr txBox="1">
            <a:spLocks/>
          </p:cNvSpPr>
          <p:nvPr/>
        </p:nvSpPr>
        <p:spPr bwMode="auto">
          <a:xfrm>
            <a:off x="228600" y="990600"/>
            <a:ext cx="8701118"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r>
              <a:rPr kumimoji="0" lang="fr-FR" sz="2000" b="1" i="1" u="none" strike="noStrike" kern="0" cap="none" spc="0" normalizeH="0" baseline="0" noProof="0" dirty="0" smtClean="0">
                <a:ln>
                  <a:noFill/>
                </a:ln>
                <a:solidFill>
                  <a:srgbClr val="336699"/>
                </a:solidFill>
                <a:effectLst/>
                <a:uLnTx/>
                <a:uFillTx/>
                <a:latin typeface="+mn-lt"/>
                <a:ea typeface="+mn-ea"/>
                <a:cs typeface="+mn-cs"/>
              </a:rPr>
              <a:t>Comment détecter l’usage de la stéganographie</a:t>
            </a:r>
            <a:r>
              <a:rPr kumimoji="0" lang="fr-FR" sz="2000" b="1" i="1" u="none" strike="noStrike" kern="0" cap="none" spc="0" normalizeH="0" noProof="0" dirty="0" smtClean="0">
                <a:ln>
                  <a:noFill/>
                </a:ln>
                <a:solidFill>
                  <a:srgbClr val="336699"/>
                </a:solidFill>
                <a:effectLst/>
                <a:uLnTx/>
                <a:uFillTx/>
                <a:latin typeface="+mn-lt"/>
                <a:ea typeface="+mn-ea"/>
                <a:cs typeface="+mn-cs"/>
              </a:rPr>
              <a:t> dans X photos ?</a:t>
            </a: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baseline="0" dirty="0" smtClean="0">
                <a:solidFill>
                  <a:srgbClr val="336699"/>
                </a:solidFill>
              </a:rPr>
              <a:t>Réduire manuellement le jeu de photos (copie)</a:t>
            </a:r>
            <a:endParaRPr lang="fr-FR" kern="0" dirty="0" smtClean="0">
              <a:solidFill>
                <a:srgbClr val="336699"/>
              </a:solidFill>
            </a:endParaRPr>
          </a:p>
          <a:p>
            <a:pPr marL="800100" lvl="1" indent="-342900" fontAlgn="base">
              <a:spcBef>
                <a:spcPct val="20000"/>
              </a:spcBef>
              <a:spcAft>
                <a:spcPct val="0"/>
              </a:spcAft>
              <a:buSzPct val="200000"/>
              <a:buFont typeface="Wingdings" pitchFamily="2" charset="2"/>
              <a:buChar char="§"/>
            </a:pPr>
            <a:endParaRPr lang="fr-FR" kern="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Ne garder que les photos suspectes</a:t>
            </a:r>
          </a:p>
          <a:p>
            <a:pPr marL="800100" lvl="1" indent="-342900" fontAlgn="base">
              <a:spcBef>
                <a:spcPct val="20000"/>
              </a:spcBef>
              <a:spcAft>
                <a:spcPct val="0"/>
              </a:spcAft>
              <a:buSzPct val="200000"/>
              <a:buFont typeface="Wingdings" pitchFamily="2" charset="2"/>
              <a:buChar char="§"/>
            </a:pPr>
            <a:endParaRPr lang="fr-FR" kern="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baseline="0" dirty="0" smtClean="0">
                <a:solidFill>
                  <a:srgbClr val="336699"/>
                </a:solidFill>
              </a:rPr>
              <a:t>Vérifier</a:t>
            </a:r>
            <a:r>
              <a:rPr lang="fr-FR" kern="0" dirty="0" smtClean="0">
                <a:solidFill>
                  <a:srgbClr val="336699"/>
                </a:solidFill>
              </a:rPr>
              <a:t> que les photos suspectes contiennent une charge utile</a:t>
            </a:r>
          </a:p>
          <a:p>
            <a:pPr marL="800100" lvl="1" indent="-342900" fontAlgn="base">
              <a:spcBef>
                <a:spcPct val="20000"/>
              </a:spcBef>
              <a:spcAft>
                <a:spcPct val="0"/>
              </a:spcAft>
              <a:buSzPct val="200000"/>
              <a:buFont typeface="Wingdings" pitchFamily="2" charset="2"/>
              <a:buChar char="§"/>
            </a:pPr>
            <a:endParaRPr lang="fr-FR" kern="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Détecter les points de modification de chaque fichier</a:t>
            </a:r>
          </a:p>
          <a:p>
            <a:pPr marL="800100" lvl="1" indent="-342900" fontAlgn="base">
              <a:spcBef>
                <a:spcPct val="20000"/>
              </a:spcBef>
              <a:spcAft>
                <a:spcPct val="0"/>
              </a:spcAft>
              <a:buSzPct val="200000"/>
              <a:buFont typeface="Wingdings" pitchFamily="2" charset="2"/>
              <a:buChar char="§"/>
            </a:pPr>
            <a:endParaRPr lang="fr-FR" kern="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Déchiffrer et extraire la charge utile</a:t>
            </a:r>
            <a:endParaRPr lang="fr-FR" kern="0" baseline="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dirty="0" smtClean="0">
              <a:solidFill>
                <a:srgbClr val="336699"/>
              </a:solidFill>
            </a:endParaRPr>
          </a:p>
        </p:txBody>
      </p:sp>
      <p:sp>
        <p:nvSpPr>
          <p:cNvPr id="4" name="Slide Number Placeholder 3"/>
          <p:cNvSpPr>
            <a:spLocks noGrp="1"/>
          </p:cNvSpPr>
          <p:nvPr>
            <p:ph type="sldNum" sz="quarter" idx="12"/>
          </p:nvPr>
        </p:nvSpPr>
        <p:spPr/>
        <p:txBody>
          <a:bodyPr/>
          <a:lstStyle/>
          <a:p>
            <a:fld id="{FFF99454-12E7-4F7A-8219-BC256E7762FB}" type="slidenum">
              <a:rPr lang="fr-FR" smtClean="0"/>
              <a:pPr/>
              <a:t>40</a:t>
            </a:fld>
            <a:endParaRPr lang="fr-FR"/>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Analyse de métadonnées</a:t>
            </a:r>
            <a:endParaRPr lang="fr-FR" dirty="0"/>
          </a:p>
        </p:txBody>
      </p:sp>
      <p:sp>
        <p:nvSpPr>
          <p:cNvPr id="7" name="Content Placeholder 2"/>
          <p:cNvSpPr txBox="1">
            <a:spLocks/>
          </p:cNvSpPr>
          <p:nvPr/>
        </p:nvSpPr>
        <p:spPr bwMode="auto">
          <a:xfrm>
            <a:off x="228600" y="990600"/>
            <a:ext cx="8701118"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r>
              <a:rPr lang="fr-FR" sz="2000" b="1" kern="0" dirty="0" smtClean="0">
                <a:solidFill>
                  <a:srgbClr val="336699"/>
                </a:solidFill>
              </a:rPr>
              <a:t>Des métadonnées peuvent être présentes dans les fichiers, les emails, les conversations réseaux, …</a:t>
            </a: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baseline="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r>
              <a:rPr lang="fr-FR" sz="2000" b="1" kern="0" dirty="0" smtClean="0">
                <a:solidFill>
                  <a:srgbClr val="336699"/>
                </a:solidFill>
              </a:rPr>
              <a:t>Une métadonnée, c’est :</a:t>
            </a: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baseline="0" dirty="0" smtClean="0">
                <a:solidFill>
                  <a:srgbClr val="336699"/>
                </a:solidFill>
              </a:rPr>
              <a:t>Un</a:t>
            </a:r>
            <a:r>
              <a:rPr lang="fr-FR" kern="0" dirty="0" smtClean="0">
                <a:solidFill>
                  <a:srgbClr val="336699"/>
                </a:solidFill>
              </a:rPr>
              <a:t> entête avec des informations</a:t>
            </a:r>
          </a:p>
          <a:p>
            <a:pPr marL="800100" lvl="1" indent="-342900" fontAlgn="base">
              <a:spcBef>
                <a:spcPct val="20000"/>
              </a:spcBef>
              <a:spcAft>
                <a:spcPct val="0"/>
              </a:spcAft>
              <a:buSzPct val="200000"/>
              <a:buFont typeface="Wingdings" pitchFamily="2" charset="2"/>
              <a:buChar char="§"/>
            </a:pP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Des informations souvent sous forme de données brutes (paquet réseau, musique, texte…)</a:t>
            </a: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Utilisée dans des systèmes et des logiciels</a:t>
            </a: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endParaRPr lang="fr-FR" kern="0" baseline="0" dirty="0" smtClean="0">
              <a:solidFill>
                <a:srgbClr val="336699"/>
              </a:solidFill>
            </a:endParaRPr>
          </a:p>
          <a:p>
            <a:pPr marL="800100" lvl="1" indent="-342900" fontAlgn="base">
              <a:spcBef>
                <a:spcPct val="20000"/>
              </a:spcBef>
              <a:spcAft>
                <a:spcPct val="0"/>
              </a:spcAft>
              <a:buSzPct val="200000"/>
              <a:buFont typeface="Wingdings" pitchFamily="2" charset="2"/>
              <a:buChar char="§"/>
            </a:pPr>
            <a:r>
              <a:rPr lang="fr-FR" kern="0" dirty="0" smtClean="0">
                <a:solidFill>
                  <a:srgbClr val="336699"/>
                </a:solidFill>
              </a:rPr>
              <a:t>Une donnée technique utile pour une enquête</a:t>
            </a:r>
            <a:endParaRPr lang="fr-FR" kern="0" baseline="0" dirty="0" smtClean="0">
              <a:solidFill>
                <a:srgbClr val="336699"/>
              </a:solidFill>
            </a:endParaRPr>
          </a:p>
        </p:txBody>
      </p:sp>
      <p:sp>
        <p:nvSpPr>
          <p:cNvPr id="4" name="Slide Number Placeholder 3"/>
          <p:cNvSpPr>
            <a:spLocks noGrp="1"/>
          </p:cNvSpPr>
          <p:nvPr>
            <p:ph type="sldNum" sz="quarter" idx="12"/>
          </p:nvPr>
        </p:nvSpPr>
        <p:spPr/>
        <p:txBody>
          <a:bodyPr/>
          <a:lstStyle/>
          <a:p>
            <a:fld id="{FFF99454-12E7-4F7A-8219-BC256E7762FB}" type="slidenum">
              <a:rPr lang="fr-FR" smtClean="0"/>
              <a:pPr/>
              <a:t>41</a:t>
            </a:fld>
            <a:endParaRPr lang="fr-FR"/>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Analyse de métadonnées</a:t>
            </a:r>
            <a:endParaRPr lang="fr-FR" dirty="0"/>
          </a:p>
        </p:txBody>
      </p:sp>
      <p:sp>
        <p:nvSpPr>
          <p:cNvPr id="7" name="Content Placeholder 2"/>
          <p:cNvSpPr txBox="1">
            <a:spLocks/>
          </p:cNvSpPr>
          <p:nvPr/>
        </p:nvSpPr>
        <p:spPr bwMode="auto">
          <a:xfrm>
            <a:off x="228600" y="990600"/>
            <a:ext cx="8701118"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r>
              <a:rPr lang="fr-FR" sz="2000" b="1" kern="0" baseline="0" dirty="0" smtClean="0">
                <a:solidFill>
                  <a:srgbClr val="336699"/>
                </a:solidFill>
              </a:rPr>
              <a:t>Prenons</a:t>
            </a:r>
            <a:r>
              <a:rPr lang="fr-FR" sz="2000" b="1" kern="0" dirty="0" smtClean="0">
                <a:solidFill>
                  <a:srgbClr val="336699"/>
                </a:solidFill>
              </a:rPr>
              <a:t> l’exemple d’une photographie prise par un Canon …</a:t>
            </a: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baseline="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baseline="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baseline="0" dirty="0" smtClean="0">
              <a:solidFill>
                <a:srgbClr val="336699"/>
              </a:solidFill>
            </a:endParaRPr>
          </a:p>
          <a:p>
            <a:pPr marL="342900" marR="0" lvl="0" indent="-342900" algn="l" defTabSz="914400" rtl="0" eaLnBrk="1" fontAlgn="base" latinLnBrk="0" hangingPunct="1">
              <a:lnSpc>
                <a:spcPct val="100000"/>
              </a:lnSpc>
              <a:spcBef>
                <a:spcPct val="20000"/>
              </a:spcBef>
              <a:spcAft>
                <a:spcPct val="0"/>
              </a:spcAft>
              <a:buClrTx/>
              <a:buSzPct val="200000"/>
              <a:buFontTx/>
              <a:buNone/>
              <a:tabLst/>
              <a:defRPr/>
            </a:pPr>
            <a:endParaRPr lang="fr-FR" sz="2000" b="1" kern="0" dirty="0" smtClean="0">
              <a:solidFill>
                <a:srgbClr val="336699"/>
              </a:solidFill>
            </a:endParaRPr>
          </a:p>
        </p:txBody>
      </p:sp>
      <p:pic>
        <p:nvPicPr>
          <p:cNvPr id="4" name="Picture 3" descr="bug-splat.jpg"/>
          <p:cNvPicPr>
            <a:picLocks noChangeAspect="1"/>
          </p:cNvPicPr>
          <p:nvPr/>
        </p:nvPicPr>
        <p:blipFill>
          <a:blip r:embed="rId3" cstate="print"/>
          <a:stretch>
            <a:fillRect/>
          </a:stretch>
        </p:blipFill>
        <p:spPr>
          <a:xfrm>
            <a:off x="1214414" y="1643050"/>
            <a:ext cx="6429420" cy="4286280"/>
          </a:xfrm>
          <a:prstGeom prst="rect">
            <a:avLst/>
          </a:prstGeom>
        </p:spPr>
      </p:pic>
      <p:sp>
        <p:nvSpPr>
          <p:cNvPr id="5" name="Slide Number Placeholder 4"/>
          <p:cNvSpPr>
            <a:spLocks noGrp="1"/>
          </p:cNvSpPr>
          <p:nvPr>
            <p:ph type="sldNum" sz="quarter" idx="12"/>
          </p:nvPr>
        </p:nvSpPr>
        <p:spPr/>
        <p:txBody>
          <a:bodyPr/>
          <a:lstStyle/>
          <a:p>
            <a:fld id="{FFF99454-12E7-4F7A-8219-BC256E7762FB}" type="slidenum">
              <a:rPr lang="fr-FR" smtClean="0"/>
              <a:pPr/>
              <a:t>42</a:t>
            </a:fld>
            <a:endParaRPr lang="fr-FR"/>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Cryptographie &amp; cryptanalyse</a:t>
            </a:r>
            <a:endParaRPr lang="fr-FR" dirty="0"/>
          </a:p>
        </p:txBody>
      </p:sp>
      <p:sp>
        <p:nvSpPr>
          <p:cNvPr id="3" name="Content Placeholder 2"/>
          <p:cNvSpPr>
            <a:spLocks noGrp="1"/>
          </p:cNvSpPr>
          <p:nvPr>
            <p:ph idx="1"/>
          </p:nvPr>
        </p:nvSpPr>
        <p:spPr/>
        <p:txBody>
          <a:bodyPr/>
          <a:lstStyle/>
          <a:p>
            <a:r>
              <a:rPr lang="fr-FR" i="1" dirty="0" smtClean="0"/>
              <a:t>Qu’est-ce que la cryptographie ?</a:t>
            </a:r>
          </a:p>
          <a:p>
            <a:endParaRPr lang="fr-FR" dirty="0" smtClean="0"/>
          </a:p>
          <a:p>
            <a:pPr lvl="1"/>
            <a:r>
              <a:rPr lang="fr-FR" dirty="0" smtClean="0"/>
              <a:t>« Ensemble de techniques permettant de chiffrer des messages. »</a:t>
            </a:r>
          </a:p>
          <a:p>
            <a:endParaRPr lang="fr-FR" dirty="0" smtClean="0"/>
          </a:p>
          <a:p>
            <a:r>
              <a:rPr lang="fr-FR" i="1" dirty="0" smtClean="0"/>
              <a:t>Qu’est-ce que la cryptanalyse ?</a:t>
            </a:r>
          </a:p>
          <a:p>
            <a:endParaRPr lang="fr-FR" dirty="0" smtClean="0"/>
          </a:p>
          <a:p>
            <a:pPr lvl="1"/>
            <a:r>
              <a:rPr lang="fr-FR" dirty="0" smtClean="0"/>
              <a:t>« Science qui consiste à tenter de déchiffrer un message chiffré sans en posséder la clé de chiffrement. »</a:t>
            </a:r>
          </a:p>
          <a:p>
            <a:pPr lvl="1"/>
            <a:endParaRPr lang="fr-FR" dirty="0" smtClean="0"/>
          </a:p>
          <a:p>
            <a:r>
              <a:rPr lang="fr-FR" i="1" dirty="0" smtClean="0"/>
              <a:t>Qu’est-ce qu’un hash ?</a:t>
            </a:r>
          </a:p>
          <a:p>
            <a:endParaRPr lang="fr-FR" dirty="0" smtClean="0"/>
          </a:p>
          <a:p>
            <a:pPr lvl="1">
              <a:buFont typeface="Wingdings" pitchFamily="2" charset="2"/>
              <a:buChar char="§"/>
            </a:pPr>
            <a:r>
              <a:rPr lang="fr-FR" dirty="0" smtClean="0"/>
              <a:t>Fonction destructrice d’une chaîne de caractères</a:t>
            </a:r>
          </a:p>
          <a:p>
            <a:pPr lvl="1">
              <a:buFont typeface="Wingdings" pitchFamily="2" charset="2"/>
              <a:buChar char="§"/>
            </a:pPr>
            <a:r>
              <a:rPr lang="fr-FR" dirty="0" smtClean="0"/>
              <a:t>Le risque de collisions entre deux </a:t>
            </a:r>
            <a:r>
              <a:rPr lang="fr-FR" dirty="0" err="1" smtClean="0"/>
              <a:t>hashs</a:t>
            </a:r>
            <a:r>
              <a:rPr lang="fr-FR" dirty="0" smtClean="0"/>
              <a:t> identiques est rare</a:t>
            </a:r>
          </a:p>
          <a:p>
            <a:pPr lvl="1">
              <a:buFont typeface="Wingdings" pitchFamily="2" charset="2"/>
              <a:buChar char="§"/>
            </a:pPr>
            <a:r>
              <a:rPr lang="fr-FR" dirty="0" smtClean="0"/>
              <a:t>Pour tout hash, il existe au plus une chaîne de départ</a:t>
            </a:r>
          </a:p>
          <a:p>
            <a:pPr lvl="1"/>
            <a:endParaRPr lang="fr-FR" dirty="0"/>
          </a:p>
        </p:txBody>
      </p:sp>
      <p:sp>
        <p:nvSpPr>
          <p:cNvPr id="4" name="Slide Number Placeholder 3"/>
          <p:cNvSpPr>
            <a:spLocks noGrp="1"/>
          </p:cNvSpPr>
          <p:nvPr>
            <p:ph type="sldNum" sz="quarter" idx="12"/>
          </p:nvPr>
        </p:nvSpPr>
        <p:spPr/>
        <p:txBody>
          <a:bodyPr/>
          <a:lstStyle/>
          <a:p>
            <a:fld id="{FFF99454-12E7-4F7A-8219-BC256E7762FB}" type="slidenum">
              <a:rPr lang="fr-FR" smtClean="0"/>
              <a:pPr/>
              <a:t>43</a:t>
            </a:fld>
            <a:endParaRPr lang="fr-FR"/>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Cryptographie &amp; cryptanalyse</a:t>
            </a:r>
            <a:endParaRPr lang="fr-FR" dirty="0"/>
          </a:p>
        </p:txBody>
      </p:sp>
      <p:sp>
        <p:nvSpPr>
          <p:cNvPr id="3" name="Content Placeholder 2"/>
          <p:cNvSpPr>
            <a:spLocks noGrp="1"/>
          </p:cNvSpPr>
          <p:nvPr>
            <p:ph idx="1"/>
          </p:nvPr>
        </p:nvSpPr>
        <p:spPr/>
        <p:txBody>
          <a:bodyPr/>
          <a:lstStyle/>
          <a:p>
            <a:r>
              <a:rPr lang="fr-FR" dirty="0" smtClean="0"/>
              <a:t>MD5 n’est plus inviolable.</a:t>
            </a:r>
          </a:p>
          <a:p>
            <a:endParaRPr lang="fr-FR" dirty="0" smtClean="0"/>
          </a:p>
          <a:p>
            <a:r>
              <a:rPr lang="fr-FR" dirty="0" smtClean="0"/>
              <a:t>Plusieurs solutions pour casser un hash MD5 :</a:t>
            </a:r>
          </a:p>
          <a:p>
            <a:endParaRPr lang="fr-FR" dirty="0" smtClean="0"/>
          </a:p>
          <a:p>
            <a:pPr lvl="1">
              <a:buFont typeface="Wingdings" pitchFamily="2" charset="2"/>
              <a:buChar char="§"/>
            </a:pPr>
            <a:r>
              <a:rPr lang="fr-FR" dirty="0" smtClean="0"/>
              <a:t>Cassage par dictionnaire</a:t>
            </a:r>
          </a:p>
          <a:p>
            <a:pPr lvl="1">
              <a:buFont typeface="Wingdings" pitchFamily="2" charset="2"/>
              <a:buChar char="§"/>
            </a:pPr>
            <a:r>
              <a:rPr lang="fr-FR" dirty="0" smtClean="0"/>
              <a:t>Cassage par tables arc-en-ciel</a:t>
            </a:r>
          </a:p>
          <a:p>
            <a:endParaRPr lang="fr-FR" dirty="0" smtClean="0"/>
          </a:p>
          <a:p>
            <a:r>
              <a:rPr lang="fr-FR" dirty="0" smtClean="0"/>
              <a:t>Démonstration :</a:t>
            </a:r>
          </a:p>
          <a:p>
            <a:endParaRPr lang="fr-FR" dirty="0" smtClean="0"/>
          </a:p>
          <a:p>
            <a:pPr lvl="1">
              <a:buFont typeface="Wingdings" pitchFamily="2" charset="2"/>
              <a:buChar char="§"/>
            </a:pPr>
            <a:r>
              <a:rPr lang="fr-FR" dirty="0" smtClean="0">
                <a:hlinkClick r:id="rId2"/>
              </a:rPr>
              <a:t>http://www.md5.cz/</a:t>
            </a:r>
            <a:endParaRPr lang="fr-FR" dirty="0" smtClean="0"/>
          </a:p>
          <a:p>
            <a:pPr lvl="1">
              <a:buFont typeface="Wingdings" pitchFamily="2" charset="2"/>
              <a:buChar char="§"/>
            </a:pPr>
            <a:r>
              <a:rPr lang="fr-FR" dirty="0" smtClean="0"/>
              <a:t>Mot : </a:t>
            </a:r>
            <a:r>
              <a:rPr lang="fr-FR" dirty="0" err="1" smtClean="0"/>
              <a:t>motdepasse</a:t>
            </a:r>
            <a:endParaRPr lang="fr-FR" dirty="0" smtClean="0"/>
          </a:p>
          <a:p>
            <a:pPr lvl="1">
              <a:buFont typeface="Wingdings" pitchFamily="2" charset="2"/>
              <a:buChar char="§"/>
            </a:pPr>
            <a:r>
              <a:rPr lang="fr-FR" dirty="0" smtClean="0"/>
              <a:t>Hash : b6edd10559b20cb0a3ddaeb15e5267cc</a:t>
            </a:r>
          </a:p>
          <a:p>
            <a:pPr lvl="1">
              <a:buFont typeface="Wingdings" pitchFamily="2" charset="2"/>
              <a:buChar char="§"/>
            </a:pPr>
            <a:r>
              <a:rPr lang="fr-FR" dirty="0" smtClean="0"/>
              <a:t>Durée avec le logiciel </a:t>
            </a:r>
            <a:r>
              <a:rPr lang="fr-FR" dirty="0" err="1" smtClean="0"/>
              <a:t>HashCodeCracker</a:t>
            </a:r>
            <a:r>
              <a:rPr lang="fr-FR" dirty="0" smtClean="0"/>
              <a:t> : environ 20 secondes</a:t>
            </a:r>
            <a:endParaRPr lang="fr-FR" dirty="0"/>
          </a:p>
        </p:txBody>
      </p:sp>
      <p:sp>
        <p:nvSpPr>
          <p:cNvPr id="4" name="Slide Number Placeholder 3"/>
          <p:cNvSpPr>
            <a:spLocks noGrp="1"/>
          </p:cNvSpPr>
          <p:nvPr>
            <p:ph type="sldNum" sz="quarter" idx="12"/>
          </p:nvPr>
        </p:nvSpPr>
        <p:spPr/>
        <p:txBody>
          <a:bodyPr/>
          <a:lstStyle/>
          <a:p>
            <a:fld id="{FFF99454-12E7-4F7A-8219-BC256E7762FB}" type="slidenum">
              <a:rPr lang="fr-FR" smtClean="0"/>
              <a:pPr/>
              <a:t>44</a:t>
            </a:fld>
            <a:endParaRPr lang="fr-FR"/>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Cryptographie &amp; cryptanalyse</a:t>
            </a:r>
            <a:endParaRPr lang="fr-FR" dirty="0"/>
          </a:p>
        </p:txBody>
      </p:sp>
      <p:sp>
        <p:nvSpPr>
          <p:cNvPr id="3" name="Content Placeholder 2"/>
          <p:cNvSpPr>
            <a:spLocks noGrp="1"/>
          </p:cNvSpPr>
          <p:nvPr>
            <p:ph idx="1"/>
          </p:nvPr>
        </p:nvSpPr>
        <p:spPr/>
        <p:txBody>
          <a:bodyPr/>
          <a:lstStyle/>
          <a:p>
            <a:r>
              <a:rPr lang="fr-FR" dirty="0" smtClean="0"/>
              <a:t>Attaque par dictionnaire :</a:t>
            </a:r>
          </a:p>
          <a:p>
            <a:pPr lvl="1">
              <a:buFont typeface="Wingdings" pitchFamily="2" charset="2"/>
              <a:buChar char="§"/>
            </a:pPr>
            <a:r>
              <a:rPr lang="fr-FR" dirty="0" smtClean="0"/>
              <a:t>Simple à comprendre</a:t>
            </a:r>
          </a:p>
          <a:p>
            <a:pPr lvl="1">
              <a:buFont typeface="Wingdings" pitchFamily="2" charset="2"/>
              <a:buChar char="§"/>
            </a:pPr>
            <a:r>
              <a:rPr lang="fr-FR" dirty="0" smtClean="0"/>
              <a:t>Simple à mettre en place</a:t>
            </a:r>
          </a:p>
          <a:p>
            <a:pPr lvl="1">
              <a:buFont typeface="Wingdings" pitchFamily="2" charset="2"/>
              <a:buChar char="§"/>
            </a:pPr>
            <a:r>
              <a:rPr lang="fr-FR" dirty="0" smtClean="0"/>
              <a:t>Des dictionnaires existent partout sur Internet</a:t>
            </a:r>
          </a:p>
          <a:p>
            <a:pPr lvl="1">
              <a:buFont typeface="Wingdings" pitchFamily="2" charset="2"/>
              <a:buChar char="§"/>
            </a:pPr>
            <a:r>
              <a:rPr lang="fr-FR" dirty="0" smtClean="0"/>
              <a:t>S’armer de patience et des bons dictionnaires</a:t>
            </a:r>
          </a:p>
          <a:p>
            <a:pPr lvl="1">
              <a:buFont typeface="Wingdings" pitchFamily="2" charset="2"/>
              <a:buChar char="§"/>
            </a:pPr>
            <a:endParaRPr lang="fr-FR" dirty="0" smtClean="0"/>
          </a:p>
          <a:p>
            <a:r>
              <a:rPr lang="fr-FR" dirty="0" smtClean="0"/>
              <a:t>Attaque par table arc-en-ciel (</a:t>
            </a:r>
            <a:r>
              <a:rPr lang="fr-FR" dirty="0" err="1" smtClean="0"/>
              <a:t>Rainbow</a:t>
            </a:r>
            <a:r>
              <a:rPr lang="fr-FR" dirty="0" smtClean="0"/>
              <a:t> Tables) :</a:t>
            </a:r>
          </a:p>
          <a:p>
            <a:pPr lvl="1">
              <a:buFont typeface="Wingdings" pitchFamily="2" charset="2"/>
              <a:buChar char="§"/>
            </a:pPr>
            <a:r>
              <a:rPr lang="fr-FR" dirty="0" smtClean="0"/>
              <a:t>Inventée par Philippe Oechslin en 2003</a:t>
            </a:r>
          </a:p>
          <a:p>
            <a:pPr lvl="1">
              <a:buFont typeface="Wingdings" pitchFamily="2" charset="2"/>
              <a:buChar char="§"/>
            </a:pPr>
            <a:r>
              <a:rPr lang="fr-FR" dirty="0" smtClean="0"/>
              <a:t>Peu abordée dans notre formation</a:t>
            </a:r>
          </a:p>
          <a:p>
            <a:pPr lvl="1">
              <a:buFont typeface="Wingdings" pitchFamily="2" charset="2"/>
              <a:buChar char="§"/>
            </a:pPr>
            <a:r>
              <a:rPr lang="fr-FR" dirty="0" smtClean="0"/>
              <a:t>Compromis entre temps de calcul et mémoire</a:t>
            </a:r>
          </a:p>
          <a:p>
            <a:pPr lvl="1">
              <a:buFont typeface="Wingdings" pitchFamily="2" charset="2"/>
              <a:buChar char="§"/>
            </a:pPr>
            <a:r>
              <a:rPr lang="fr-FR" dirty="0" smtClean="0"/>
              <a:t>Nécessite une grande capacité physique</a:t>
            </a:r>
          </a:p>
          <a:p>
            <a:pPr lvl="1">
              <a:buFont typeface="Wingdings" pitchFamily="2" charset="2"/>
              <a:buChar char="§"/>
            </a:pPr>
            <a:r>
              <a:rPr lang="fr-FR" dirty="0" smtClean="0"/>
              <a:t>Dispose de deux fonctions : hachage et réduction</a:t>
            </a:r>
          </a:p>
          <a:p>
            <a:pPr lvl="1">
              <a:buFont typeface="Wingdings" pitchFamily="2" charset="2"/>
              <a:buChar char="§"/>
            </a:pPr>
            <a:r>
              <a:rPr lang="fr-FR" dirty="0" smtClean="0"/>
              <a:t>Consiste à </a:t>
            </a:r>
            <a:r>
              <a:rPr lang="fr-FR" dirty="0" err="1" smtClean="0"/>
              <a:t>précalculer</a:t>
            </a:r>
            <a:r>
              <a:rPr lang="fr-FR" dirty="0" smtClean="0"/>
              <a:t> des </a:t>
            </a:r>
            <a:r>
              <a:rPr lang="fr-FR" dirty="0" err="1" smtClean="0"/>
              <a:t>hashs</a:t>
            </a:r>
            <a:r>
              <a:rPr lang="fr-FR" dirty="0" smtClean="0"/>
              <a:t>  pour obtenir les mots de passe</a:t>
            </a:r>
            <a:endParaRPr lang="fr-FR" dirty="0"/>
          </a:p>
        </p:txBody>
      </p:sp>
      <p:sp>
        <p:nvSpPr>
          <p:cNvPr id="4" name="Slide Number Placeholder 3"/>
          <p:cNvSpPr>
            <a:spLocks noGrp="1"/>
          </p:cNvSpPr>
          <p:nvPr>
            <p:ph type="sldNum" sz="quarter" idx="12"/>
          </p:nvPr>
        </p:nvSpPr>
        <p:spPr/>
        <p:txBody>
          <a:bodyPr/>
          <a:lstStyle/>
          <a:p>
            <a:fld id="{FFF99454-12E7-4F7A-8219-BC256E7762FB}" type="slidenum">
              <a:rPr lang="fr-FR" smtClean="0"/>
              <a:pPr/>
              <a:t>45</a:t>
            </a:fld>
            <a:endParaRPr lang="fr-FR"/>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Cryptographie &amp; cryptanalyse</a:t>
            </a:r>
            <a:endParaRPr lang="fr-FR" dirty="0"/>
          </a:p>
        </p:txBody>
      </p:sp>
      <p:sp>
        <p:nvSpPr>
          <p:cNvPr id="3" name="Content Placeholder 2"/>
          <p:cNvSpPr>
            <a:spLocks noGrp="1"/>
          </p:cNvSpPr>
          <p:nvPr>
            <p:ph idx="1"/>
          </p:nvPr>
        </p:nvSpPr>
        <p:spPr/>
        <p:txBody>
          <a:bodyPr/>
          <a:lstStyle/>
          <a:p>
            <a:endParaRPr lang="fr-FR" dirty="0"/>
          </a:p>
        </p:txBody>
      </p:sp>
      <p:sp>
        <p:nvSpPr>
          <p:cNvPr id="4" name="Slide Number Placeholder 3"/>
          <p:cNvSpPr>
            <a:spLocks noGrp="1"/>
          </p:cNvSpPr>
          <p:nvPr>
            <p:ph type="sldNum" sz="quarter" idx="12"/>
          </p:nvPr>
        </p:nvSpPr>
        <p:spPr/>
        <p:txBody>
          <a:bodyPr/>
          <a:lstStyle/>
          <a:p>
            <a:fld id="{FFF99454-12E7-4F7A-8219-BC256E7762FB}" type="slidenum">
              <a:rPr lang="fr-FR" smtClean="0"/>
              <a:pPr/>
              <a:t>46</a:t>
            </a:fld>
            <a:endParaRPr lang="fr-FR"/>
          </a:p>
        </p:txBody>
      </p:sp>
      <p:pic>
        <p:nvPicPr>
          <p:cNvPr id="5" name="Image 11"/>
          <p:cNvPicPr/>
          <p:nvPr/>
        </p:nvPicPr>
        <p:blipFill>
          <a:blip r:embed="rId3" cstate="print"/>
          <a:srcRect l="4143" t="16057" r="2762" b="618"/>
          <a:stretch>
            <a:fillRect/>
          </a:stretch>
        </p:blipFill>
        <p:spPr bwMode="auto">
          <a:xfrm>
            <a:off x="1000100" y="928670"/>
            <a:ext cx="7095202" cy="50407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Cryptographie &amp; cryptanalyse</a:t>
            </a:r>
            <a:endParaRPr lang="fr-FR" dirty="0"/>
          </a:p>
        </p:txBody>
      </p:sp>
      <p:sp>
        <p:nvSpPr>
          <p:cNvPr id="3" name="Content Placeholder 2"/>
          <p:cNvSpPr>
            <a:spLocks noGrp="1"/>
          </p:cNvSpPr>
          <p:nvPr>
            <p:ph idx="1"/>
          </p:nvPr>
        </p:nvSpPr>
        <p:spPr/>
        <p:txBody>
          <a:bodyPr/>
          <a:lstStyle/>
          <a:p>
            <a:pPr algn="just"/>
            <a:r>
              <a:rPr lang="fr-FR" dirty="0" smtClean="0"/>
              <a:t>Inconvénients majeurs de cette technique :</a:t>
            </a:r>
          </a:p>
          <a:p>
            <a:pPr algn="just"/>
            <a:endParaRPr lang="fr-FR" dirty="0" smtClean="0"/>
          </a:p>
          <a:p>
            <a:pPr lvl="1" algn="just">
              <a:buFont typeface="Wingdings" pitchFamily="2" charset="2"/>
              <a:buChar char="§"/>
            </a:pPr>
            <a:r>
              <a:rPr lang="fr-FR" b="0" dirty="0" smtClean="0"/>
              <a:t>Risques de collisions des </a:t>
            </a:r>
            <a:r>
              <a:rPr lang="fr-FR" b="0" dirty="0" err="1" smtClean="0"/>
              <a:t>hashs</a:t>
            </a:r>
            <a:endParaRPr lang="fr-FR" b="0" dirty="0" smtClean="0"/>
          </a:p>
          <a:p>
            <a:pPr lvl="1" algn="just">
              <a:buFont typeface="Wingdings" pitchFamily="2" charset="2"/>
              <a:buChar char="§"/>
            </a:pPr>
            <a:r>
              <a:rPr lang="fr-FR" dirty="0" smtClean="0"/>
              <a:t>Attaque par </a:t>
            </a:r>
            <a:r>
              <a:rPr lang="fr-FR" dirty="0" err="1" smtClean="0"/>
              <a:t>botnet</a:t>
            </a:r>
            <a:endParaRPr lang="fr-FR" b="0" dirty="0" smtClean="0"/>
          </a:p>
          <a:p>
            <a:pPr algn="just"/>
            <a:endParaRPr lang="fr-FR" dirty="0" smtClean="0"/>
          </a:p>
          <a:p>
            <a:pPr algn="just"/>
            <a:r>
              <a:rPr lang="fr-FR" dirty="0" smtClean="0"/>
              <a:t>Solutions possibles sur le serveur :</a:t>
            </a:r>
          </a:p>
          <a:p>
            <a:pPr algn="just"/>
            <a:endParaRPr lang="fr-FR" dirty="0" smtClean="0"/>
          </a:p>
          <a:p>
            <a:pPr lvl="1" algn="just">
              <a:buFont typeface="Wingdings" pitchFamily="2" charset="2"/>
              <a:buChar char="§"/>
            </a:pPr>
            <a:r>
              <a:rPr lang="fr-FR" dirty="0" smtClean="0"/>
              <a:t>Saler les </a:t>
            </a:r>
            <a:r>
              <a:rPr lang="fr-FR" dirty="0" err="1" smtClean="0"/>
              <a:t>hashs</a:t>
            </a:r>
            <a:r>
              <a:rPr lang="fr-FR" dirty="0" smtClean="0"/>
              <a:t> de mots de passe</a:t>
            </a:r>
          </a:p>
          <a:p>
            <a:pPr lvl="1" algn="just">
              <a:buFont typeface="Wingdings" pitchFamily="2" charset="2"/>
              <a:buChar char="§"/>
            </a:pPr>
            <a:r>
              <a:rPr lang="fr-FR" dirty="0" smtClean="0"/>
              <a:t>Utiliser un algorithme de hachage lent</a:t>
            </a:r>
          </a:p>
          <a:p>
            <a:pPr lvl="1" algn="just">
              <a:buFont typeface="Wingdings" pitchFamily="2" charset="2"/>
              <a:buChar char="§"/>
            </a:pPr>
            <a:r>
              <a:rPr lang="fr-FR" dirty="0" smtClean="0"/>
              <a:t>Appliquer un temps de reconnexion exponentiel à chaque échec d’authentification</a:t>
            </a:r>
          </a:p>
          <a:p>
            <a:pPr lvl="1" algn="just">
              <a:buFont typeface="Wingdings" pitchFamily="2" charset="2"/>
              <a:buChar char="§"/>
            </a:pPr>
            <a:r>
              <a:rPr lang="fr-FR" dirty="0" smtClean="0"/>
              <a:t>Bloquer les connexions du </a:t>
            </a:r>
            <a:r>
              <a:rPr lang="fr-FR" dirty="0" err="1" smtClean="0"/>
              <a:t>botnet</a:t>
            </a:r>
            <a:r>
              <a:rPr lang="fr-FR" dirty="0" smtClean="0"/>
              <a:t>, faire un audit et remonter à la source</a:t>
            </a:r>
          </a:p>
          <a:p>
            <a:pPr lvl="1" algn="just">
              <a:buFont typeface="Wingdings" pitchFamily="2" charset="2"/>
              <a:buChar char="§"/>
            </a:pPr>
            <a:r>
              <a:rPr lang="fr-FR" dirty="0" smtClean="0"/>
              <a:t>Parfois, une phrase de poème apprise par cœur est plus efficace et difficile à déchiffrer qu’un mot de passe complexe</a:t>
            </a:r>
            <a:endParaRPr lang="fr-FR" dirty="0"/>
          </a:p>
        </p:txBody>
      </p:sp>
      <p:sp>
        <p:nvSpPr>
          <p:cNvPr id="4" name="Slide Number Placeholder 3"/>
          <p:cNvSpPr>
            <a:spLocks noGrp="1"/>
          </p:cNvSpPr>
          <p:nvPr>
            <p:ph type="sldNum" sz="quarter" idx="12"/>
          </p:nvPr>
        </p:nvSpPr>
        <p:spPr/>
        <p:txBody>
          <a:bodyPr/>
          <a:lstStyle/>
          <a:p>
            <a:fld id="{FFF99454-12E7-4F7A-8219-BC256E7762FB}" type="slidenum">
              <a:rPr lang="fr-FR" smtClean="0"/>
              <a:pPr/>
              <a:t>47</a:t>
            </a:fld>
            <a:endParaRPr lang="fr-FR"/>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Contraintes légales</a:t>
            </a:r>
            <a:endParaRPr lang="fr-FR" dirty="0"/>
          </a:p>
        </p:txBody>
      </p:sp>
      <p:sp>
        <p:nvSpPr>
          <p:cNvPr id="3" name="Content Placeholder 2"/>
          <p:cNvSpPr>
            <a:spLocks noGrp="1"/>
          </p:cNvSpPr>
          <p:nvPr>
            <p:ph idx="1"/>
          </p:nvPr>
        </p:nvSpPr>
        <p:spPr/>
        <p:txBody>
          <a:bodyPr/>
          <a:lstStyle/>
          <a:p>
            <a:r>
              <a:rPr lang="fr-FR" dirty="0" smtClean="0"/>
              <a:t>Les contraintes au regard de la loi :</a:t>
            </a:r>
          </a:p>
          <a:p>
            <a:endParaRPr lang="fr-FR" dirty="0"/>
          </a:p>
          <a:p>
            <a:pPr lvl="1">
              <a:buFont typeface="Wingdings" pitchFamily="2" charset="2"/>
              <a:buChar char="§"/>
            </a:pPr>
            <a:r>
              <a:rPr lang="fr-FR" dirty="0" smtClean="0"/>
              <a:t>Puis-je lire un email ?</a:t>
            </a:r>
          </a:p>
          <a:p>
            <a:pPr lvl="1">
              <a:buFont typeface="Wingdings" pitchFamily="2" charset="2"/>
              <a:buChar char="§"/>
            </a:pPr>
            <a:r>
              <a:rPr lang="fr-FR" dirty="0" smtClean="0"/>
              <a:t>Puis-je consulter les appels téléphoniques passés ?</a:t>
            </a:r>
          </a:p>
          <a:p>
            <a:pPr lvl="1">
              <a:buFont typeface="Wingdings" pitchFamily="2" charset="2"/>
              <a:buChar char="§"/>
            </a:pPr>
            <a:r>
              <a:rPr lang="fr-FR" dirty="0" smtClean="0"/>
              <a:t>Puis-je obtenir une copie d’une facture téléphonique ?</a:t>
            </a:r>
          </a:p>
          <a:p>
            <a:pPr lvl="1">
              <a:buFont typeface="Wingdings" pitchFamily="2" charset="2"/>
              <a:buChar char="§"/>
            </a:pPr>
            <a:r>
              <a:rPr lang="fr-FR" dirty="0" smtClean="0"/>
              <a:t>Puis-je consulter le contenu d’une archive chiffrée ?</a:t>
            </a:r>
          </a:p>
          <a:p>
            <a:pPr lvl="1">
              <a:buFont typeface="Wingdings" pitchFamily="2" charset="2"/>
              <a:buChar char="§"/>
            </a:pPr>
            <a:endParaRPr lang="fr-FR" dirty="0" smtClean="0"/>
          </a:p>
          <a:p>
            <a:r>
              <a:rPr lang="fr-FR" dirty="0" smtClean="0"/>
              <a:t>Les contraintes au regard de la loi :</a:t>
            </a:r>
          </a:p>
          <a:p>
            <a:endParaRPr lang="fr-FR" dirty="0" smtClean="0"/>
          </a:p>
          <a:p>
            <a:pPr lvl="1">
              <a:buFont typeface="Wingdings" pitchFamily="2" charset="2"/>
              <a:buChar char="§"/>
            </a:pPr>
            <a:r>
              <a:rPr lang="fr-FR" dirty="0" smtClean="0"/>
              <a:t>Comment formuler le fait qu’on ait trouvé des documents compromettants illicites ou illégaux sur un ordinateur scellé lors d’une enquête ?</a:t>
            </a:r>
          </a:p>
          <a:p>
            <a:pPr lvl="1">
              <a:buFont typeface="Wingdings" pitchFamily="2" charset="2"/>
              <a:buChar char="§"/>
            </a:pPr>
            <a:endParaRPr lang="fr-FR" dirty="0" smtClean="0"/>
          </a:p>
          <a:p>
            <a:pPr lvl="1">
              <a:buFont typeface="Wingdings" pitchFamily="2" charset="2"/>
              <a:buChar char="§"/>
            </a:pPr>
            <a:r>
              <a:rPr lang="fr-FR" dirty="0" smtClean="0"/>
              <a:t>Tout ce qui doit être affirmé doit être prouvé scientifiquement.</a:t>
            </a:r>
          </a:p>
          <a:p>
            <a:pPr>
              <a:buFont typeface="Wingdings" pitchFamily="2" charset="2"/>
              <a:buChar char="§"/>
            </a:pPr>
            <a:endParaRPr lang="fr-FR" dirty="0" smtClean="0"/>
          </a:p>
          <a:p>
            <a:pPr>
              <a:buFont typeface="Wingdings" pitchFamily="2" charset="2"/>
              <a:buChar char="§"/>
            </a:pPr>
            <a:endParaRPr lang="fr-FR" dirty="0" smtClean="0"/>
          </a:p>
        </p:txBody>
      </p:sp>
      <p:sp>
        <p:nvSpPr>
          <p:cNvPr id="4" name="Slide Number Placeholder 3"/>
          <p:cNvSpPr>
            <a:spLocks noGrp="1"/>
          </p:cNvSpPr>
          <p:nvPr>
            <p:ph type="sldNum" sz="quarter" idx="12"/>
          </p:nvPr>
        </p:nvSpPr>
        <p:spPr/>
        <p:txBody>
          <a:bodyPr/>
          <a:lstStyle/>
          <a:p>
            <a:fld id="{FFF99454-12E7-4F7A-8219-BC256E7762FB}" type="slidenum">
              <a:rPr lang="fr-FR" smtClean="0"/>
              <a:pPr/>
              <a:t>48</a:t>
            </a:fld>
            <a:endParaRPr lang="fr-FR"/>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Conclusion</a:t>
            </a:r>
            <a:endParaRPr lang="fr-FR" dirty="0"/>
          </a:p>
        </p:txBody>
      </p:sp>
      <p:cxnSp>
        <p:nvCxnSpPr>
          <p:cNvPr id="6" name="Straight Arrow Connector 5"/>
          <p:cNvCxnSpPr/>
          <p:nvPr/>
        </p:nvCxnSpPr>
        <p:spPr>
          <a:xfrm>
            <a:off x="928662" y="2428868"/>
            <a:ext cx="7358114" cy="1588"/>
          </a:xfrm>
          <a:prstGeom prst="straightConnector1">
            <a:avLst/>
          </a:prstGeom>
          <a:ln w="50800" cap="flat" cmpd="thinThick">
            <a:solidFill>
              <a:schemeClr val="accent1">
                <a:lumMod val="50000"/>
              </a:schemeClr>
            </a:solidFill>
            <a:prstDash val="sysDot"/>
            <a:round/>
            <a:headEnd type="diamond" w="lg" len="lg"/>
            <a:tailEnd type="triangle" w="lg" len="lg"/>
          </a:ln>
          <a:effectLst>
            <a:outerShdw blurRad="50800" dist="38100" dir="2700000" algn="tl" rotWithShape="0">
              <a:srgbClr val="FF0000">
                <a:alpha val="40000"/>
              </a:srgbClr>
            </a:outerShdw>
          </a:effectLst>
        </p:spPr>
        <p:style>
          <a:lnRef idx="1">
            <a:schemeClr val="accent1"/>
          </a:lnRef>
          <a:fillRef idx="0">
            <a:schemeClr val="accent1"/>
          </a:fillRef>
          <a:effectRef idx="0">
            <a:schemeClr val="accent1"/>
          </a:effectRef>
          <a:fontRef idx="minor">
            <a:schemeClr val="tx1"/>
          </a:fontRef>
        </p:style>
      </p:cxnSp>
      <p:sp>
        <p:nvSpPr>
          <p:cNvPr id="7" name="Line Callout 1 (Border and Accent Bar) 6"/>
          <p:cNvSpPr/>
          <p:nvPr/>
        </p:nvSpPr>
        <p:spPr>
          <a:xfrm>
            <a:off x="1285852" y="1357298"/>
            <a:ext cx="1285884" cy="500066"/>
          </a:xfrm>
          <a:prstGeom prst="accentBorderCallout1">
            <a:avLst>
              <a:gd name="adj1" fmla="val 18750"/>
              <a:gd name="adj2" fmla="val -8333"/>
              <a:gd name="adj3" fmla="val 218150"/>
              <a:gd name="adj4" fmla="val -18939"/>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Introduction</a:t>
            </a:r>
            <a:endParaRPr lang="fr-FR" sz="1600" dirty="0">
              <a:solidFill>
                <a:schemeClr val="bg2"/>
              </a:solidFill>
              <a:latin typeface="Cambria" pitchFamily="18" charset="0"/>
            </a:endParaRPr>
          </a:p>
        </p:txBody>
      </p:sp>
      <p:sp>
        <p:nvSpPr>
          <p:cNvPr id="8" name="Line Callout 1 (Border and Accent Bar) 7"/>
          <p:cNvSpPr/>
          <p:nvPr/>
        </p:nvSpPr>
        <p:spPr>
          <a:xfrm>
            <a:off x="4572000" y="1357298"/>
            <a:ext cx="2500330" cy="500066"/>
          </a:xfrm>
          <a:prstGeom prst="accentBorderCallout1">
            <a:avLst>
              <a:gd name="adj1" fmla="val 18750"/>
              <a:gd name="adj2" fmla="val -8333"/>
              <a:gd name="adj3" fmla="val 218150"/>
              <a:gd name="adj4" fmla="val -18939"/>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Outils et méthodologies informatiques</a:t>
            </a:r>
            <a:endParaRPr lang="fr-FR" sz="1600" dirty="0">
              <a:solidFill>
                <a:schemeClr val="bg2"/>
              </a:solidFill>
              <a:latin typeface="Cambria" pitchFamily="18" charset="0"/>
            </a:endParaRPr>
          </a:p>
        </p:txBody>
      </p:sp>
      <p:sp>
        <p:nvSpPr>
          <p:cNvPr id="9" name="Line Callout 1 (Border and Accent Bar) 8"/>
          <p:cNvSpPr/>
          <p:nvPr/>
        </p:nvSpPr>
        <p:spPr>
          <a:xfrm>
            <a:off x="2571736" y="3214686"/>
            <a:ext cx="1571636" cy="500066"/>
          </a:xfrm>
          <a:prstGeom prst="accentBorderCallout1">
            <a:avLst>
              <a:gd name="adj1" fmla="val 18750"/>
              <a:gd name="adj2" fmla="val -8333"/>
              <a:gd name="adj3" fmla="val -155688"/>
              <a:gd name="adj4" fmla="val -16353"/>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Informatique criminalistique</a:t>
            </a:r>
            <a:endParaRPr lang="fr-FR" sz="1600" dirty="0">
              <a:solidFill>
                <a:schemeClr val="bg2"/>
              </a:solidFill>
              <a:latin typeface="Cambria" pitchFamily="18" charset="0"/>
            </a:endParaRPr>
          </a:p>
        </p:txBody>
      </p:sp>
      <p:pic>
        <p:nvPicPr>
          <p:cNvPr id="12" name="Picture 11" descr="trouver-loupe-recherche-zoom-icone-6756-128.png"/>
          <p:cNvPicPr>
            <a:picLocks noChangeAspect="1"/>
          </p:cNvPicPr>
          <p:nvPr/>
        </p:nvPicPr>
        <p:blipFill>
          <a:blip r:embed="rId2"/>
          <a:stretch>
            <a:fillRect/>
          </a:stretch>
        </p:blipFill>
        <p:spPr>
          <a:xfrm>
            <a:off x="5852264" y="2071678"/>
            <a:ext cx="720000" cy="720000"/>
          </a:xfrm>
          <a:prstGeom prst="rect">
            <a:avLst/>
          </a:prstGeom>
          <a:scene3d>
            <a:camera prst="orthographicFront">
              <a:rot lat="0" lon="10800000" rev="0"/>
            </a:camera>
            <a:lightRig rig="threePt" dir="t"/>
          </a:scene3d>
        </p:spPr>
      </p:pic>
      <p:sp>
        <p:nvSpPr>
          <p:cNvPr id="13" name="Slide Number Placeholder 12"/>
          <p:cNvSpPr>
            <a:spLocks noGrp="1"/>
          </p:cNvSpPr>
          <p:nvPr>
            <p:ph type="sldNum" sz="quarter" idx="12"/>
          </p:nvPr>
        </p:nvSpPr>
        <p:spPr/>
        <p:txBody>
          <a:bodyPr/>
          <a:lstStyle/>
          <a:p>
            <a:fld id="{FFF99454-12E7-4F7A-8219-BC256E7762FB}" type="slidenum">
              <a:rPr lang="fr-FR" smtClean="0"/>
              <a:pPr/>
              <a:t>49</a:t>
            </a:fld>
            <a:endParaRPr lang="fr-FR"/>
          </a:p>
        </p:txBody>
      </p:sp>
      <p:sp>
        <p:nvSpPr>
          <p:cNvPr id="15" name="Line Callout 1 (Border and Accent Bar) 14"/>
          <p:cNvSpPr/>
          <p:nvPr/>
        </p:nvSpPr>
        <p:spPr>
          <a:xfrm>
            <a:off x="6572264" y="3214686"/>
            <a:ext cx="1571636" cy="500066"/>
          </a:xfrm>
          <a:prstGeom prst="accentBorderCallout1">
            <a:avLst>
              <a:gd name="adj1" fmla="val 18750"/>
              <a:gd name="adj2" fmla="val -8333"/>
              <a:gd name="adj3" fmla="val -155688"/>
              <a:gd name="adj4" fmla="val -16353"/>
            </a:avLst>
          </a:prstGeom>
          <a:solidFill>
            <a:schemeClr val="accent1">
              <a:lumMod val="75000"/>
            </a:schemeClr>
          </a:solidFill>
          <a:ln w="25400" cap="sq" cmpd="thinThick">
            <a:solidFill>
              <a:srgbClr val="0070C0"/>
            </a:solidFill>
            <a:prstDash val="solid"/>
          </a:ln>
          <a:effectLst>
            <a:outerShdw blurRad="50800" dist="38100" dir="2700000" algn="tl" rotWithShape="0">
              <a:srgbClr val="FF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Cambria" pitchFamily="18" charset="0"/>
              </a:rPr>
              <a:t>Conclusion</a:t>
            </a:r>
            <a:endParaRPr lang="fr-FR" sz="1600" dirty="0">
              <a:solidFill>
                <a:schemeClr val="tx1"/>
              </a:solidFill>
              <a:latin typeface="Cambria"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05"/>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 calcmode="lin" valueType="num">
                                      <p:cBhvr>
                                        <p:cTn id="9" dur="1000" fill="hold"/>
                                        <p:tgtEl>
                                          <p:spTgt spid="12"/>
                                        </p:tgtEl>
                                        <p:attrNameLst>
                                          <p:attrName>ppt_x</p:attrName>
                                        </p:attrNameLst>
                                      </p:cBhvr>
                                      <p:tavLst>
                                        <p:tav tm="0">
                                          <p:val>
                                            <p:strVal val="#ppt_x-.2"/>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animEffect transition="in" filter="fade">
                                      <p:cBhvr>
                                        <p:cTn id="11" dur="1000"/>
                                        <p:tgtEl>
                                          <p:spTgt spid="12"/>
                                        </p:tgtEl>
                                      </p:cBhvr>
                                    </p:animEffect>
                                  </p:childTnLst>
                                </p:cTn>
                              </p:par>
                              <p:par>
                                <p:cTn id="12" presetID="34"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from="(-#ppt_w/2)" to="(#ppt_x)" calcmode="lin" valueType="num">
                                      <p:cBhvr>
                                        <p:cTn id="14" dur="600" fill="hold">
                                          <p:stCondLst>
                                            <p:cond delay="0"/>
                                          </p:stCondLst>
                                        </p:cTn>
                                        <p:tgtEl>
                                          <p:spTgt spid="15"/>
                                        </p:tgtEl>
                                        <p:attrNameLst>
                                          <p:attrName>ppt_x</p:attrName>
                                        </p:attrNameLst>
                                      </p:cBhvr>
                                    </p:anim>
                                    <p:anim from="0" to="-1.0" calcmode="lin" valueType="num">
                                      <p:cBhvr>
                                        <p:cTn id="15" dur="200" decel="50000" autoRev="1" fill="hold">
                                          <p:stCondLst>
                                            <p:cond delay="600"/>
                                          </p:stCondLst>
                                        </p:cTn>
                                        <p:tgtEl>
                                          <p:spTgt spid="15"/>
                                        </p:tgtEl>
                                        <p:attrNameLst>
                                          <p:attrName>xshear</p:attrName>
                                        </p:attrNameLst>
                                      </p:cBhvr>
                                    </p:anim>
                                    <p:animScale>
                                      <p:cBhvr>
                                        <p:cTn id="16" dur="200" decel="100000" autoRev="1" fill="hold">
                                          <p:stCondLst>
                                            <p:cond delay="600"/>
                                          </p:stCondLst>
                                        </p:cTn>
                                        <p:tgtEl>
                                          <p:spTgt spid="15"/>
                                        </p:tgtEl>
                                      </p:cBhvr>
                                      <p:from x="100000" y="100000"/>
                                      <p:to x="80000" y="100000"/>
                                    </p:animScale>
                                    <p:anim by="(#ppt_h/3+#ppt_w*0.1)" calcmode="lin" valueType="num">
                                      <p:cBhvr additive="sum">
                                        <p:cTn id="17"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Objectif de cet Xposé</a:t>
            </a:r>
            <a:endParaRPr lang="fr-FR" dirty="0"/>
          </a:p>
        </p:txBody>
      </p:sp>
      <p:sp>
        <p:nvSpPr>
          <p:cNvPr id="3" name="Content Placeholder 2"/>
          <p:cNvSpPr>
            <a:spLocks noGrp="1"/>
          </p:cNvSpPr>
          <p:nvPr>
            <p:ph idx="1"/>
          </p:nvPr>
        </p:nvSpPr>
        <p:spPr/>
        <p:txBody>
          <a:bodyPr anchor="t"/>
          <a:lstStyle/>
          <a:p>
            <a:pPr algn="just"/>
            <a:r>
              <a:rPr lang="fr-FR" dirty="0" smtClean="0"/>
              <a:t>Cet exposé n’a pas vocation à :</a:t>
            </a:r>
          </a:p>
          <a:p>
            <a:pPr algn="just">
              <a:buFont typeface="Wingdings" pitchFamily="2" charset="2"/>
              <a:buChar char="§"/>
            </a:pPr>
            <a:endParaRPr lang="fr-FR" dirty="0" smtClean="0"/>
          </a:p>
          <a:p>
            <a:pPr lvl="1" algn="just">
              <a:buFont typeface="Wingdings" pitchFamily="2" charset="2"/>
              <a:buChar char="§"/>
            </a:pPr>
            <a:r>
              <a:rPr lang="fr-FR" dirty="0" smtClean="0"/>
              <a:t>Parler pleinement de sécurité informatique</a:t>
            </a:r>
          </a:p>
          <a:p>
            <a:pPr lvl="1" algn="just"/>
            <a:endParaRPr lang="fr-FR" dirty="0" smtClean="0"/>
          </a:p>
          <a:p>
            <a:pPr lvl="1" algn="just">
              <a:buFont typeface="Wingdings" pitchFamily="2" charset="2"/>
              <a:buChar char="§"/>
            </a:pPr>
            <a:r>
              <a:rPr lang="fr-FR" dirty="0" smtClean="0"/>
              <a:t>Parler pleinement de piratage</a:t>
            </a:r>
          </a:p>
          <a:p>
            <a:pPr lvl="1" algn="just">
              <a:buFont typeface="Wingdings" pitchFamily="2" charset="2"/>
              <a:buChar char="§"/>
            </a:pPr>
            <a:endParaRPr lang="fr-FR" dirty="0" smtClean="0"/>
          </a:p>
          <a:p>
            <a:pPr lvl="1" algn="just">
              <a:buFont typeface="Wingdings" pitchFamily="2" charset="2"/>
              <a:buChar char="§"/>
            </a:pPr>
            <a:r>
              <a:rPr lang="fr-FR" dirty="0" smtClean="0"/>
              <a:t>M’étendre sur tous les domaines de la criminologie</a:t>
            </a:r>
          </a:p>
          <a:p>
            <a:pPr lvl="1" algn="just">
              <a:buFont typeface="Wingdings" pitchFamily="2" charset="2"/>
              <a:buChar char="§"/>
            </a:pPr>
            <a:endParaRPr lang="fr-FR" dirty="0" smtClean="0"/>
          </a:p>
          <a:p>
            <a:pPr lvl="1" algn="just">
              <a:buFont typeface="Wingdings" pitchFamily="2" charset="2"/>
              <a:buChar char="§"/>
            </a:pPr>
            <a:r>
              <a:rPr lang="fr-FR" dirty="0" smtClean="0"/>
              <a:t>Vendre ou promouvoir un quelconque logiciel</a:t>
            </a:r>
          </a:p>
          <a:p>
            <a:pPr lvl="1" algn="just">
              <a:buFont typeface="Wingdings" pitchFamily="2" charset="2"/>
              <a:buChar char="§"/>
            </a:pPr>
            <a:endParaRPr lang="fr-FR" dirty="0" smtClean="0"/>
          </a:p>
          <a:p>
            <a:pPr lvl="1" algn="just">
              <a:buFont typeface="Wingdings" pitchFamily="2" charset="2"/>
              <a:buChar char="§"/>
            </a:pPr>
            <a:r>
              <a:rPr lang="fr-FR" dirty="0" smtClean="0"/>
              <a:t>Faire de la publicité pour des séries TV</a:t>
            </a:r>
          </a:p>
        </p:txBody>
      </p:sp>
      <p:sp>
        <p:nvSpPr>
          <p:cNvPr id="4" name="Slide Number Placeholder 3"/>
          <p:cNvSpPr>
            <a:spLocks noGrp="1"/>
          </p:cNvSpPr>
          <p:nvPr>
            <p:ph type="sldNum" sz="quarter" idx="12"/>
          </p:nvPr>
        </p:nvSpPr>
        <p:spPr/>
        <p:txBody>
          <a:bodyPr/>
          <a:lstStyle/>
          <a:p>
            <a:fld id="{FFF99454-12E7-4F7A-8219-BC256E7762FB}" type="slidenum">
              <a:rPr lang="fr-FR" smtClean="0"/>
              <a:pPr/>
              <a:t>5</a:t>
            </a:fld>
            <a:endParaRPr lang="fr-FR"/>
          </a:p>
        </p:txBody>
      </p:sp>
      <p:pic>
        <p:nvPicPr>
          <p:cNvPr id="6" name="Picture 5" descr="images.jpg"/>
          <p:cNvPicPr>
            <a:picLocks noChangeAspect="1"/>
          </p:cNvPicPr>
          <p:nvPr/>
        </p:nvPicPr>
        <p:blipFill>
          <a:blip r:embed="rId3"/>
          <a:stretch>
            <a:fillRect/>
          </a:stretch>
        </p:blipFill>
        <p:spPr>
          <a:xfrm>
            <a:off x="6653242" y="1857364"/>
            <a:ext cx="2133600" cy="2143125"/>
          </a:xfrm>
          <a:prstGeom prst="ellipse">
            <a:avLst/>
          </a:prstGeom>
          <a:ln w="190500" cap="rnd">
            <a:solidFill>
              <a:srgbClr val="C8C6BD"/>
            </a:solidFill>
            <a:prstDash val="solid"/>
          </a:ln>
          <a:effectLst>
            <a:outerShdw blurRad="838200" dist="342900" dir="7260000" sx="99000" sy="99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p:cNvSpPr txBox="1"/>
          <p:nvPr/>
        </p:nvSpPr>
        <p:spPr>
          <a:xfrm>
            <a:off x="6643702" y="1201151"/>
            <a:ext cx="2071702" cy="584775"/>
          </a:xfrm>
          <a:prstGeom prst="rect">
            <a:avLst/>
          </a:prstGeom>
          <a:noFill/>
        </p:spPr>
        <p:txBody>
          <a:bodyPr wrap="square" rtlCol="0">
            <a:spAutoFit/>
          </a:bodyPr>
          <a:lstStyle/>
          <a:p>
            <a:pPr algn="ctr"/>
            <a:r>
              <a:rPr lang="fr-FR" sz="3200" b="1" dirty="0" smtClean="0">
                <a:solidFill>
                  <a:srgbClr val="FF0000"/>
                </a:solidFill>
              </a:rPr>
              <a:t>DON’T</a:t>
            </a:r>
            <a:endParaRPr lang="fr-FR" sz="3200" b="1"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Conclusion</a:t>
            </a:r>
            <a:endParaRPr lang="fr-FR" dirty="0"/>
          </a:p>
        </p:txBody>
      </p:sp>
      <p:sp>
        <p:nvSpPr>
          <p:cNvPr id="3" name="Content Placeholder 2"/>
          <p:cNvSpPr>
            <a:spLocks noGrp="1"/>
          </p:cNvSpPr>
          <p:nvPr>
            <p:ph idx="1"/>
          </p:nvPr>
        </p:nvSpPr>
        <p:spPr/>
        <p:txBody>
          <a:bodyPr/>
          <a:lstStyle/>
          <a:p>
            <a:r>
              <a:rPr lang="fr-FR" dirty="0" smtClean="0"/>
              <a:t>L’expert en informatique légale est un métier mêlant :</a:t>
            </a:r>
          </a:p>
          <a:p>
            <a:pPr lvl="1">
              <a:buFont typeface="Wingdings" pitchFamily="2" charset="2"/>
              <a:buChar char="§"/>
            </a:pPr>
            <a:r>
              <a:rPr lang="fr-FR" dirty="0" smtClean="0"/>
              <a:t>informatique et contraintes légales</a:t>
            </a:r>
          </a:p>
          <a:p>
            <a:pPr lvl="1">
              <a:buFont typeface="Wingdings" pitchFamily="2" charset="2"/>
              <a:buChar char="§"/>
            </a:pPr>
            <a:r>
              <a:rPr lang="fr-FR" dirty="0" smtClean="0"/>
              <a:t>Organisation humaine et matérielle</a:t>
            </a:r>
          </a:p>
          <a:p>
            <a:pPr lvl="1">
              <a:buFont typeface="Wingdings" pitchFamily="2" charset="2"/>
              <a:buChar char="§"/>
            </a:pPr>
            <a:r>
              <a:rPr lang="fr-FR" dirty="0" smtClean="0"/>
              <a:t>Méthodologies et techniques d’expertise</a:t>
            </a:r>
          </a:p>
          <a:p>
            <a:endParaRPr lang="fr-FR" dirty="0" smtClean="0"/>
          </a:p>
          <a:p>
            <a:r>
              <a:rPr lang="fr-FR" dirty="0" smtClean="0"/>
              <a:t>	C’est un travail humain éprouvant sur la résolution d’affaires criminelles.</a:t>
            </a:r>
          </a:p>
          <a:p>
            <a:endParaRPr lang="fr-FR" dirty="0" smtClean="0"/>
          </a:p>
          <a:p>
            <a:r>
              <a:rPr lang="fr-FR" dirty="0" smtClean="0"/>
              <a:t>	Cette présentation est une infime partie d’un travail décrivant une science.</a:t>
            </a:r>
          </a:p>
          <a:p>
            <a:endParaRPr lang="fr-FR" dirty="0" smtClean="0"/>
          </a:p>
          <a:p>
            <a:r>
              <a:rPr lang="fr-FR" dirty="0" smtClean="0"/>
              <a:t>	De nombreux domaines peuvent être abordés dans cet exposé à l’avenir : biométrie, anthropologie, psychologie criminalistique, …</a:t>
            </a:r>
          </a:p>
          <a:p>
            <a:endParaRPr lang="fr-FR" dirty="0" smtClean="0"/>
          </a:p>
        </p:txBody>
      </p:sp>
      <p:sp>
        <p:nvSpPr>
          <p:cNvPr id="4" name="Slide Number Placeholder 3"/>
          <p:cNvSpPr>
            <a:spLocks noGrp="1"/>
          </p:cNvSpPr>
          <p:nvPr>
            <p:ph type="sldNum" sz="quarter" idx="12"/>
          </p:nvPr>
        </p:nvSpPr>
        <p:spPr/>
        <p:txBody>
          <a:bodyPr/>
          <a:lstStyle/>
          <a:p>
            <a:fld id="{FFF99454-12E7-4F7A-8219-BC256E7762FB}" type="slidenum">
              <a:rPr lang="fr-FR" smtClean="0"/>
              <a:pPr/>
              <a:t>50</a:t>
            </a:fld>
            <a:endParaRPr lang="fr-FR"/>
          </a:p>
        </p:txBody>
      </p:sp>
    </p:spTree>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t>Avez-vous des questions ?</a:t>
            </a:r>
            <a:endParaRPr lang="fr-FR" dirty="0"/>
          </a:p>
        </p:txBody>
      </p:sp>
      <p:sp>
        <p:nvSpPr>
          <p:cNvPr id="3" name="Text Placeholder 2"/>
          <p:cNvSpPr>
            <a:spLocks noGrp="1"/>
          </p:cNvSpPr>
          <p:nvPr>
            <p:ph type="body" idx="1"/>
          </p:nvPr>
        </p:nvSpPr>
        <p:spPr/>
        <p:txBody>
          <a:bodyPr/>
          <a:lstStyle/>
          <a:p>
            <a:pPr algn="ctr"/>
            <a:r>
              <a:rPr lang="fr-FR" dirty="0" smtClean="0"/>
              <a:t>Merci de votre attention !</a:t>
            </a:r>
            <a:endParaRPr lang="fr-FR" dirty="0"/>
          </a:p>
        </p:txBody>
      </p:sp>
      <p:sp>
        <p:nvSpPr>
          <p:cNvPr id="4" name="Slide Number Placeholder 3"/>
          <p:cNvSpPr>
            <a:spLocks noGrp="1"/>
          </p:cNvSpPr>
          <p:nvPr>
            <p:ph type="sldNum" sz="quarter" idx="12"/>
          </p:nvPr>
        </p:nvSpPr>
        <p:spPr/>
        <p:txBody>
          <a:bodyPr/>
          <a:lstStyle/>
          <a:p>
            <a:fld id="{FFF99454-12E7-4F7A-8219-BC256E7762FB}" type="slidenum">
              <a:rPr lang="fr-FR" smtClean="0"/>
              <a:pPr/>
              <a:t>51</a:t>
            </a:fld>
            <a:endParaRPr lang="fr-FR"/>
          </a:p>
        </p:txBody>
      </p:sp>
      <p:pic>
        <p:nvPicPr>
          <p:cNvPr id="5" name="Picture 4" descr="photo.jpg"/>
          <p:cNvPicPr>
            <a:picLocks noChangeAspect="1"/>
          </p:cNvPicPr>
          <p:nvPr/>
        </p:nvPicPr>
        <p:blipFill>
          <a:blip r:embed="rId2"/>
          <a:stretch>
            <a:fillRect/>
          </a:stretch>
        </p:blipFill>
        <p:spPr>
          <a:xfrm>
            <a:off x="3071802" y="1071546"/>
            <a:ext cx="2928958" cy="2928958"/>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Sources</a:t>
            </a:r>
            <a:endParaRPr lang="fr-FR" dirty="0"/>
          </a:p>
        </p:txBody>
      </p:sp>
      <p:sp>
        <p:nvSpPr>
          <p:cNvPr id="5" name="Content Placeholder 4"/>
          <p:cNvSpPr>
            <a:spLocks noGrp="1"/>
          </p:cNvSpPr>
          <p:nvPr>
            <p:ph idx="1"/>
          </p:nvPr>
        </p:nvSpPr>
        <p:spPr/>
        <p:txBody>
          <a:bodyPr anchor="ctr"/>
          <a:lstStyle/>
          <a:p>
            <a:r>
              <a:rPr lang="fr-FR" sz="1400" dirty="0" smtClean="0"/>
              <a:t>Culture :</a:t>
            </a:r>
          </a:p>
          <a:p>
            <a:r>
              <a:rPr lang="fr-FR" sz="1400" dirty="0" smtClean="0">
                <a:hlinkClick r:id="rId2"/>
              </a:rPr>
              <a:t>http://fr.wikipedia.org/wiki/Expert_judiciaire</a:t>
            </a:r>
            <a:endParaRPr lang="fr-FR" sz="1400" dirty="0" smtClean="0"/>
          </a:p>
          <a:p>
            <a:r>
              <a:rPr lang="fr-FR" sz="1400" dirty="0" smtClean="0">
                <a:hlinkClick r:id="rId3"/>
              </a:rPr>
              <a:t>http://www.liste.pro/crimes-delits</a:t>
            </a:r>
            <a:endParaRPr lang="fr-FR" sz="1400" dirty="0" smtClean="0"/>
          </a:p>
          <a:p>
            <a:r>
              <a:rPr lang="fr-FR" sz="1400" dirty="0" smtClean="0">
                <a:hlinkClick r:id="rId4"/>
              </a:rPr>
              <a:t>http://www.biometrie-online.net/technologies/empreintes-digitales</a:t>
            </a:r>
            <a:endParaRPr lang="fr-FR" sz="1400" dirty="0" smtClean="0"/>
          </a:p>
          <a:p>
            <a:r>
              <a:rPr lang="fr-FR" sz="1400" dirty="0" smtClean="0">
                <a:hlinkClick r:id="rId5"/>
              </a:rPr>
              <a:t>http://www.prise2tete.fr/forum/viewtopic.php?id=10449</a:t>
            </a:r>
            <a:endParaRPr lang="fr-FR" sz="1400" dirty="0" smtClean="0"/>
          </a:p>
          <a:p>
            <a:r>
              <a:rPr lang="fr-FR" sz="1400" dirty="0" smtClean="0">
                <a:hlinkClick r:id="rId6"/>
              </a:rPr>
              <a:t>http://www.police-scientifique.com/organisation/inps</a:t>
            </a:r>
            <a:endParaRPr lang="fr-FR" sz="1400" dirty="0" smtClean="0"/>
          </a:p>
          <a:p>
            <a:r>
              <a:rPr lang="fr-FR" sz="1400" dirty="0" smtClean="0">
                <a:hlinkClick r:id="rId7"/>
              </a:rPr>
              <a:t>http://www.police-nationale.net/liste-des-laboratoires-de-la-police-scientifique/</a:t>
            </a:r>
            <a:endParaRPr lang="fr-FR" sz="1400" dirty="0" smtClean="0"/>
          </a:p>
          <a:p>
            <a:r>
              <a:rPr lang="fr-FR" sz="1400" dirty="0" smtClean="0">
                <a:hlinkClick r:id="rId8"/>
              </a:rPr>
              <a:t>http://policescientifique-role21.e-monsite.com/pages/content/historique-de-la-police-scientifique/</a:t>
            </a:r>
            <a:endParaRPr lang="fr-FR" sz="1400" dirty="0" smtClean="0"/>
          </a:p>
          <a:p>
            <a:r>
              <a:rPr lang="fr-FR" sz="1400" dirty="0" smtClean="0">
                <a:hlinkClick r:id="rId9"/>
              </a:rPr>
              <a:t>http://www.tueursenserie.org/spip.php?article60</a:t>
            </a:r>
            <a:endParaRPr lang="fr-FR" sz="1400" dirty="0" smtClean="0"/>
          </a:p>
          <a:p>
            <a:endParaRPr lang="fr-FR" sz="1400" dirty="0" smtClean="0"/>
          </a:p>
          <a:p>
            <a:r>
              <a:rPr lang="fr-FR" sz="1400" dirty="0" smtClean="0"/>
              <a:t>Informations juridiques :</a:t>
            </a:r>
          </a:p>
          <a:p>
            <a:r>
              <a:rPr lang="fr-FR" sz="1400" dirty="0" smtClean="0">
                <a:hlinkClick r:id="rId10"/>
              </a:rPr>
              <a:t>http://www.legalis.net/</a:t>
            </a:r>
            <a:endParaRPr lang="fr-FR" sz="1400" dirty="0" smtClean="0"/>
          </a:p>
          <a:p>
            <a:r>
              <a:rPr lang="fr-FR" sz="1400" dirty="0" smtClean="0">
                <a:hlinkClick r:id="rId11"/>
              </a:rPr>
              <a:t>http://www.legifrance.gouv.fr</a:t>
            </a:r>
            <a:endParaRPr lang="fr-FR" sz="1400" dirty="0" smtClean="0"/>
          </a:p>
          <a:p>
            <a:endParaRPr lang="fr-FR" sz="1400" dirty="0" smtClean="0"/>
          </a:p>
          <a:p>
            <a:r>
              <a:rPr lang="fr-FR" sz="1400" dirty="0" smtClean="0"/>
              <a:t>Professionnels :</a:t>
            </a:r>
            <a:endParaRPr lang="fr-FR" sz="1400" dirty="0" smtClean="0">
              <a:hlinkClick r:id="rId12"/>
            </a:endParaRPr>
          </a:p>
          <a:p>
            <a:r>
              <a:rPr lang="fr-FR" sz="1400" dirty="0" smtClean="0">
                <a:hlinkClick r:id="rId12"/>
              </a:rPr>
              <a:t>http://zythom.blogspot.fr</a:t>
            </a:r>
            <a:endParaRPr lang="fr-FR" sz="1400" dirty="0" smtClean="0"/>
          </a:p>
        </p:txBody>
      </p:sp>
      <p:sp>
        <p:nvSpPr>
          <p:cNvPr id="6" name="Slide Number Placeholder 5"/>
          <p:cNvSpPr>
            <a:spLocks noGrp="1"/>
          </p:cNvSpPr>
          <p:nvPr>
            <p:ph type="sldNum" sz="quarter" idx="12"/>
          </p:nvPr>
        </p:nvSpPr>
        <p:spPr/>
        <p:txBody>
          <a:bodyPr/>
          <a:lstStyle/>
          <a:p>
            <a:fld id="{FFF99454-12E7-4F7A-8219-BC256E7762FB}" type="slidenum">
              <a:rPr lang="fr-FR" smtClean="0"/>
              <a:pPr/>
              <a:t>52</a:t>
            </a:fld>
            <a:endParaRPr lang="fr-FR"/>
          </a:p>
        </p:txBody>
      </p:sp>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Sources</a:t>
            </a:r>
            <a:endParaRPr lang="fr-FR" dirty="0"/>
          </a:p>
        </p:txBody>
      </p:sp>
      <p:sp>
        <p:nvSpPr>
          <p:cNvPr id="5" name="Content Placeholder 4"/>
          <p:cNvSpPr>
            <a:spLocks noGrp="1"/>
          </p:cNvSpPr>
          <p:nvPr>
            <p:ph idx="1"/>
          </p:nvPr>
        </p:nvSpPr>
        <p:spPr/>
        <p:txBody>
          <a:bodyPr anchor="ctr"/>
          <a:lstStyle/>
          <a:p>
            <a:r>
              <a:rPr lang="fr-FR" sz="1600" dirty="0" smtClean="0"/>
              <a:t>Logiciels &amp; Systèmes :</a:t>
            </a:r>
          </a:p>
          <a:p>
            <a:r>
              <a:rPr lang="fr-FR" sz="1600" dirty="0" smtClean="0">
                <a:hlinkClick r:id="rId2"/>
              </a:rPr>
              <a:t>http://www.ivizsecurity.com/blog/penetration-testing/live-cd-penetration-testing-pen/</a:t>
            </a:r>
          </a:p>
          <a:p>
            <a:r>
              <a:rPr lang="fr-FR" sz="1600" dirty="0" smtClean="0">
                <a:hlinkClick r:id="rId2"/>
              </a:rPr>
              <a:t>http://www.deftlinux.net/</a:t>
            </a:r>
          </a:p>
          <a:p>
            <a:r>
              <a:rPr lang="fr-FR" sz="1600" dirty="0" smtClean="0">
                <a:hlinkClick r:id="rId2"/>
              </a:rPr>
              <a:t>http://www.e-fense.com/products.php</a:t>
            </a:r>
          </a:p>
          <a:p>
            <a:r>
              <a:rPr lang="fr-FR" sz="1600" dirty="0" smtClean="0">
                <a:hlinkClick r:id="rId2"/>
              </a:rPr>
              <a:t>http://www.kali.org/</a:t>
            </a:r>
            <a:endParaRPr lang="fr-FR" sz="1600" dirty="0" smtClean="0"/>
          </a:p>
          <a:p>
            <a:r>
              <a:rPr lang="fr-FR" sz="1600" dirty="0" smtClean="0">
                <a:hlinkClick r:id="rId3"/>
              </a:rPr>
              <a:t>http://ballistic.zdziarski.com/</a:t>
            </a:r>
            <a:endParaRPr lang="fr-FR" sz="1600" dirty="0" smtClean="0"/>
          </a:p>
          <a:p>
            <a:endParaRPr lang="fr-FR" sz="1600" dirty="0" smtClean="0"/>
          </a:p>
          <a:p>
            <a:r>
              <a:rPr lang="fr-FR" sz="1600" dirty="0" smtClean="0"/>
              <a:t>Ressources gratuites :</a:t>
            </a:r>
            <a:endParaRPr lang="fr-FR" sz="1600" dirty="0" smtClean="0">
              <a:hlinkClick r:id="rId4"/>
            </a:endParaRPr>
          </a:p>
          <a:p>
            <a:r>
              <a:rPr lang="fr-FR" sz="1600" dirty="0" smtClean="0">
                <a:hlinkClick r:id="rId4"/>
              </a:rPr>
              <a:t>http://icones.pro/</a:t>
            </a:r>
            <a:endParaRPr lang="fr-FR" sz="1600" dirty="0" smtClean="0"/>
          </a:p>
          <a:p>
            <a:endParaRPr lang="fr-FR" sz="1600" dirty="0" smtClean="0"/>
          </a:p>
          <a:p>
            <a:r>
              <a:rPr lang="fr-FR" sz="1600" dirty="0" smtClean="0"/>
              <a:t>Autres ressources et crédits :</a:t>
            </a:r>
          </a:p>
          <a:p>
            <a:r>
              <a:rPr lang="fr-FR" sz="1600" b="0" dirty="0" smtClean="0"/>
              <a:t>NCIS</a:t>
            </a:r>
          </a:p>
          <a:p>
            <a:r>
              <a:rPr lang="fr-FR" sz="1600" b="0" dirty="0" smtClean="0"/>
              <a:t>Les experts</a:t>
            </a:r>
          </a:p>
          <a:p>
            <a:r>
              <a:rPr lang="fr-FR" sz="1600" b="0" dirty="0" smtClean="0"/>
              <a:t>CSI</a:t>
            </a:r>
          </a:p>
          <a:p>
            <a:r>
              <a:rPr lang="fr-FR" sz="1600" b="0" dirty="0" err="1" smtClean="0"/>
              <a:t>Dexter</a:t>
            </a:r>
            <a:endParaRPr lang="fr-FR" sz="1600" b="0" dirty="0" smtClean="0"/>
          </a:p>
        </p:txBody>
      </p:sp>
      <p:sp>
        <p:nvSpPr>
          <p:cNvPr id="6" name="Slide Number Placeholder 5"/>
          <p:cNvSpPr>
            <a:spLocks noGrp="1"/>
          </p:cNvSpPr>
          <p:nvPr>
            <p:ph type="sldNum" sz="quarter" idx="12"/>
          </p:nvPr>
        </p:nvSpPr>
        <p:spPr/>
        <p:txBody>
          <a:bodyPr/>
          <a:lstStyle/>
          <a:p>
            <a:fld id="{FFF99454-12E7-4F7A-8219-BC256E7762FB}" type="slidenum">
              <a:rPr lang="fr-FR" smtClean="0"/>
              <a:pPr/>
              <a:t>53</a:t>
            </a:fld>
            <a:endParaRPr lang="fr-F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Motivation du choix du sujet</a:t>
            </a:r>
            <a:endParaRPr lang="fr-FR" dirty="0"/>
          </a:p>
        </p:txBody>
      </p:sp>
      <p:sp>
        <p:nvSpPr>
          <p:cNvPr id="3" name="Content Placeholder 2"/>
          <p:cNvSpPr>
            <a:spLocks noGrp="1"/>
          </p:cNvSpPr>
          <p:nvPr>
            <p:ph idx="1"/>
          </p:nvPr>
        </p:nvSpPr>
        <p:spPr/>
        <p:txBody>
          <a:bodyPr anchor="t"/>
          <a:lstStyle/>
          <a:p>
            <a:pPr algn="just"/>
            <a:r>
              <a:rPr lang="fr-FR" i="1" dirty="0" smtClean="0"/>
              <a:t>Pourquoi ai-je choisi ce sujet ?</a:t>
            </a:r>
          </a:p>
          <a:p>
            <a:pPr algn="just">
              <a:buFont typeface="Wingdings" pitchFamily="2" charset="2"/>
              <a:buChar char="§"/>
            </a:pPr>
            <a:endParaRPr lang="fr-FR" dirty="0" smtClean="0"/>
          </a:p>
          <a:p>
            <a:pPr lvl="1" algn="just">
              <a:buFont typeface="Wingdings" pitchFamily="2" charset="2"/>
              <a:buChar char="§"/>
            </a:pPr>
            <a:r>
              <a:rPr lang="fr-FR" dirty="0" smtClean="0"/>
              <a:t>Une passion transmise par un enseignant-RSSI</a:t>
            </a:r>
          </a:p>
          <a:p>
            <a:pPr lvl="1" algn="just">
              <a:buFont typeface="Wingdings" pitchFamily="2" charset="2"/>
              <a:buChar char="§"/>
            </a:pPr>
            <a:endParaRPr lang="fr-FR" dirty="0" smtClean="0"/>
          </a:p>
          <a:p>
            <a:pPr lvl="1" algn="just">
              <a:buFont typeface="Wingdings" pitchFamily="2" charset="2"/>
              <a:buChar char="§"/>
            </a:pPr>
            <a:r>
              <a:rPr lang="fr-FR" dirty="0" smtClean="0"/>
              <a:t>Une « addiction » aux séries américaines</a:t>
            </a:r>
          </a:p>
          <a:p>
            <a:pPr lvl="1" algn="just">
              <a:buFont typeface="Wingdings" pitchFamily="2" charset="2"/>
              <a:buChar char="§"/>
            </a:pPr>
            <a:endParaRPr lang="fr-FR" dirty="0" smtClean="0"/>
          </a:p>
          <a:p>
            <a:pPr lvl="1" algn="just">
              <a:buFont typeface="Wingdings" pitchFamily="2" charset="2"/>
              <a:buChar char="§"/>
            </a:pPr>
            <a:r>
              <a:rPr lang="fr-FR" dirty="0" smtClean="0"/>
              <a:t>Ma curiosité</a:t>
            </a:r>
          </a:p>
          <a:p>
            <a:pPr lvl="1" algn="just"/>
            <a:endParaRPr lang="fr-FR" dirty="0" smtClean="0"/>
          </a:p>
          <a:p>
            <a:pPr lvl="1" algn="just">
              <a:buFont typeface="Wingdings" pitchFamily="2" charset="2"/>
              <a:buChar char="§"/>
            </a:pPr>
            <a:r>
              <a:rPr lang="fr-FR" dirty="0" smtClean="0"/>
              <a:t>Un domaine d’apprentissage intéressant</a:t>
            </a:r>
            <a:endParaRPr lang="fr-FR" dirty="0"/>
          </a:p>
        </p:txBody>
      </p:sp>
      <p:sp>
        <p:nvSpPr>
          <p:cNvPr id="4" name="Slide Number Placeholder 3"/>
          <p:cNvSpPr>
            <a:spLocks noGrp="1"/>
          </p:cNvSpPr>
          <p:nvPr>
            <p:ph type="sldNum" sz="quarter" idx="12"/>
          </p:nvPr>
        </p:nvSpPr>
        <p:spPr/>
        <p:txBody>
          <a:bodyPr/>
          <a:lstStyle/>
          <a:p>
            <a:fld id="{FFF99454-12E7-4F7A-8219-BC256E7762FB}" type="slidenum">
              <a:rPr lang="fr-FR" smtClean="0"/>
              <a:pPr/>
              <a:t>6</a:t>
            </a:fld>
            <a:endParaRPr lang="fr-FR"/>
          </a:p>
        </p:txBody>
      </p:sp>
      <p:sp>
        <p:nvSpPr>
          <p:cNvPr id="5" name="TextBox 4"/>
          <p:cNvSpPr txBox="1"/>
          <p:nvPr/>
        </p:nvSpPr>
        <p:spPr>
          <a:xfrm>
            <a:off x="6786578" y="1201151"/>
            <a:ext cx="2071702" cy="584775"/>
          </a:xfrm>
          <a:prstGeom prst="rect">
            <a:avLst/>
          </a:prstGeom>
          <a:noFill/>
        </p:spPr>
        <p:txBody>
          <a:bodyPr wrap="square" rtlCol="0">
            <a:spAutoFit/>
          </a:bodyPr>
          <a:lstStyle/>
          <a:p>
            <a:pPr algn="ctr"/>
            <a:r>
              <a:rPr lang="fr-FR" sz="3200" b="1" dirty="0" smtClean="0">
                <a:solidFill>
                  <a:srgbClr val="EAB200"/>
                </a:solidFill>
              </a:rPr>
              <a:t>WHY</a:t>
            </a:r>
            <a:endParaRPr lang="fr-FR" sz="3200" b="1" dirty="0">
              <a:solidFill>
                <a:srgbClr val="EAB200"/>
              </a:solidFill>
            </a:endParaRPr>
          </a:p>
        </p:txBody>
      </p:sp>
      <p:sp>
        <p:nvSpPr>
          <p:cNvPr id="6" name="TextBox 5"/>
          <p:cNvSpPr txBox="1"/>
          <p:nvPr/>
        </p:nvSpPr>
        <p:spPr>
          <a:xfrm>
            <a:off x="7143768" y="1345860"/>
            <a:ext cx="1428760" cy="3154710"/>
          </a:xfrm>
          <a:prstGeom prst="rect">
            <a:avLst/>
          </a:prstGeom>
          <a:noFill/>
        </p:spPr>
        <p:txBody>
          <a:bodyPr wrap="square" rtlCol="0">
            <a:spAutoFit/>
          </a:bodyPr>
          <a:lstStyle/>
          <a:p>
            <a:pPr algn="ctr"/>
            <a:r>
              <a:rPr lang="fr-FR" sz="19900" b="1" dirty="0" smtClean="0">
                <a:solidFill>
                  <a:srgbClr val="FFC000"/>
                </a:solidFill>
                <a:latin typeface="Agency FB" pitchFamily="34" charset="0"/>
              </a:rPr>
              <a:t>?</a:t>
            </a:r>
            <a:endParaRPr lang="fr-FR" sz="19900" b="1" dirty="0">
              <a:solidFill>
                <a:srgbClr val="FFC000"/>
              </a:solidFill>
              <a:latin typeface="Agency FB" pitchFamily="34" charset="0"/>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Informatique  criminalistique</a:t>
            </a:r>
            <a:endParaRPr lang="fr-FR" dirty="0"/>
          </a:p>
        </p:txBody>
      </p:sp>
      <p:sp>
        <p:nvSpPr>
          <p:cNvPr id="5" name="Text Placeholder 4"/>
          <p:cNvSpPr>
            <a:spLocks noGrp="1"/>
          </p:cNvSpPr>
          <p:nvPr>
            <p:ph type="body" idx="1"/>
          </p:nvPr>
        </p:nvSpPr>
        <p:spPr/>
        <p:txBody>
          <a:bodyPr/>
          <a:lstStyle/>
          <a:p>
            <a:r>
              <a:rPr lang="fr-FR" dirty="0" smtClean="0"/>
              <a:t>Quézaco ?</a:t>
            </a:r>
            <a:endParaRPr lang="fr-FR" dirty="0"/>
          </a:p>
        </p:txBody>
      </p:sp>
      <p:cxnSp>
        <p:nvCxnSpPr>
          <p:cNvPr id="6" name="Straight Arrow Connector 5"/>
          <p:cNvCxnSpPr/>
          <p:nvPr/>
        </p:nvCxnSpPr>
        <p:spPr>
          <a:xfrm>
            <a:off x="928662" y="2428868"/>
            <a:ext cx="7358114" cy="1588"/>
          </a:xfrm>
          <a:prstGeom prst="straightConnector1">
            <a:avLst/>
          </a:prstGeom>
          <a:ln w="50800" cap="flat" cmpd="thinThick">
            <a:solidFill>
              <a:schemeClr val="accent1">
                <a:lumMod val="50000"/>
              </a:schemeClr>
            </a:solidFill>
            <a:prstDash val="sysDot"/>
            <a:round/>
            <a:headEnd type="diamond" w="lg" len="lg"/>
            <a:tailEnd type="triangle" w="lg" len="lg"/>
          </a:ln>
          <a:effectLst>
            <a:outerShdw blurRad="50800" dist="38100" dir="2700000" algn="tl" rotWithShape="0">
              <a:srgbClr val="FF0000">
                <a:alpha val="40000"/>
              </a:srgbClr>
            </a:outerShdw>
          </a:effectLst>
        </p:spPr>
        <p:style>
          <a:lnRef idx="1">
            <a:schemeClr val="accent1"/>
          </a:lnRef>
          <a:fillRef idx="0">
            <a:schemeClr val="accent1"/>
          </a:fillRef>
          <a:effectRef idx="0">
            <a:schemeClr val="accent1"/>
          </a:effectRef>
          <a:fontRef idx="minor">
            <a:schemeClr val="tx1"/>
          </a:fontRef>
        </p:style>
      </p:cxnSp>
      <p:sp>
        <p:nvSpPr>
          <p:cNvPr id="7" name="Line Callout 1 (Border and Accent Bar) 6"/>
          <p:cNvSpPr/>
          <p:nvPr/>
        </p:nvSpPr>
        <p:spPr>
          <a:xfrm>
            <a:off x="1285852" y="1357298"/>
            <a:ext cx="1285884" cy="500066"/>
          </a:xfrm>
          <a:prstGeom prst="accentBorderCallout1">
            <a:avLst>
              <a:gd name="adj1" fmla="val 18750"/>
              <a:gd name="adj2" fmla="val -8333"/>
              <a:gd name="adj3" fmla="val 218150"/>
              <a:gd name="adj4" fmla="val -18939"/>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Introduction</a:t>
            </a:r>
            <a:endParaRPr lang="fr-FR" sz="1600" dirty="0">
              <a:solidFill>
                <a:schemeClr val="bg2"/>
              </a:solidFill>
              <a:latin typeface="Cambria" pitchFamily="18" charset="0"/>
            </a:endParaRPr>
          </a:p>
        </p:txBody>
      </p:sp>
      <p:sp>
        <p:nvSpPr>
          <p:cNvPr id="8" name="Line Callout 1 (Border and Accent Bar) 7"/>
          <p:cNvSpPr/>
          <p:nvPr/>
        </p:nvSpPr>
        <p:spPr>
          <a:xfrm>
            <a:off x="4572000" y="1357298"/>
            <a:ext cx="2500330" cy="500066"/>
          </a:xfrm>
          <a:prstGeom prst="accentBorderCallout1">
            <a:avLst>
              <a:gd name="adj1" fmla="val 18750"/>
              <a:gd name="adj2" fmla="val -8333"/>
              <a:gd name="adj3" fmla="val 218150"/>
              <a:gd name="adj4" fmla="val -18939"/>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Outils et méthodologies informatiques</a:t>
            </a:r>
            <a:endParaRPr lang="fr-FR" sz="1600" dirty="0">
              <a:solidFill>
                <a:schemeClr val="bg2"/>
              </a:solidFill>
              <a:latin typeface="Cambria" pitchFamily="18" charset="0"/>
            </a:endParaRPr>
          </a:p>
        </p:txBody>
      </p:sp>
      <p:sp>
        <p:nvSpPr>
          <p:cNvPr id="9" name="Line Callout 1 (Border and Accent Bar) 8"/>
          <p:cNvSpPr/>
          <p:nvPr/>
        </p:nvSpPr>
        <p:spPr>
          <a:xfrm>
            <a:off x="2571736" y="3214686"/>
            <a:ext cx="1571636" cy="500066"/>
          </a:xfrm>
          <a:prstGeom prst="accentBorderCallout1">
            <a:avLst>
              <a:gd name="adj1" fmla="val 18750"/>
              <a:gd name="adj2" fmla="val -8333"/>
              <a:gd name="adj3" fmla="val -155688"/>
              <a:gd name="adj4" fmla="val -16353"/>
            </a:avLst>
          </a:prstGeom>
          <a:solidFill>
            <a:schemeClr val="accent1">
              <a:lumMod val="75000"/>
            </a:schemeClr>
          </a:solidFill>
          <a:ln w="25400" cap="sq" cmpd="thinThick">
            <a:solidFill>
              <a:srgbClr val="0070C0"/>
            </a:solidFill>
            <a:prstDash val="solid"/>
          </a:ln>
          <a:effectLst>
            <a:outerShdw blurRad="50800" dist="38100" dir="2700000" algn="tl" rotWithShape="0">
              <a:srgbClr val="FF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Cambria" pitchFamily="18" charset="0"/>
              </a:rPr>
              <a:t>Informatique criminalistique</a:t>
            </a:r>
            <a:endParaRPr lang="fr-FR" sz="1600" dirty="0">
              <a:solidFill>
                <a:schemeClr val="tx1"/>
              </a:solidFill>
              <a:latin typeface="Cambria" pitchFamily="18" charset="0"/>
            </a:endParaRPr>
          </a:p>
        </p:txBody>
      </p:sp>
      <p:pic>
        <p:nvPicPr>
          <p:cNvPr id="12" name="Picture 11" descr="trouver-loupe-recherche-zoom-icone-6756-128.png"/>
          <p:cNvPicPr>
            <a:picLocks noChangeAspect="1"/>
          </p:cNvPicPr>
          <p:nvPr/>
        </p:nvPicPr>
        <p:blipFill>
          <a:blip r:embed="rId3"/>
          <a:stretch>
            <a:fillRect/>
          </a:stretch>
        </p:blipFill>
        <p:spPr>
          <a:xfrm>
            <a:off x="1851736" y="2071678"/>
            <a:ext cx="720000" cy="720000"/>
          </a:xfrm>
          <a:prstGeom prst="rect">
            <a:avLst/>
          </a:prstGeom>
          <a:scene3d>
            <a:camera prst="orthographicFront">
              <a:rot lat="0" lon="10800000" rev="0"/>
            </a:camera>
            <a:lightRig rig="threePt" dir="t"/>
          </a:scene3d>
        </p:spPr>
      </p:pic>
      <p:sp>
        <p:nvSpPr>
          <p:cNvPr id="13" name="Slide Number Placeholder 12"/>
          <p:cNvSpPr>
            <a:spLocks noGrp="1"/>
          </p:cNvSpPr>
          <p:nvPr>
            <p:ph type="sldNum" sz="quarter" idx="12"/>
          </p:nvPr>
        </p:nvSpPr>
        <p:spPr/>
        <p:txBody>
          <a:bodyPr/>
          <a:lstStyle/>
          <a:p>
            <a:fld id="{FFF99454-12E7-4F7A-8219-BC256E7762FB}" type="slidenum">
              <a:rPr lang="fr-FR" smtClean="0"/>
              <a:pPr/>
              <a:t>7</a:t>
            </a:fld>
            <a:endParaRPr lang="fr-FR"/>
          </a:p>
        </p:txBody>
      </p:sp>
      <p:sp>
        <p:nvSpPr>
          <p:cNvPr id="14" name="Line Callout 1 (Border and Accent Bar) 13"/>
          <p:cNvSpPr/>
          <p:nvPr/>
        </p:nvSpPr>
        <p:spPr>
          <a:xfrm>
            <a:off x="6572264" y="3214686"/>
            <a:ext cx="1714512" cy="500066"/>
          </a:xfrm>
          <a:prstGeom prst="accentBorderCallout1">
            <a:avLst>
              <a:gd name="adj1" fmla="val 18750"/>
              <a:gd name="adj2" fmla="val -8333"/>
              <a:gd name="adj3" fmla="val -155688"/>
              <a:gd name="adj4" fmla="val -16353"/>
            </a:avLst>
          </a:prstGeom>
          <a:noFill/>
          <a:ln w="25400" cap="sq" cmpd="thinThick">
            <a:solidFill>
              <a:schemeClr val="bg2">
                <a:lumMod val="60000"/>
                <a:lumOff val="4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bg2"/>
                </a:solidFill>
                <a:latin typeface="Cambria" pitchFamily="18" charset="0"/>
              </a:rPr>
              <a:t>Conclusion</a:t>
            </a:r>
            <a:endParaRPr lang="fr-FR" sz="1600" dirty="0">
              <a:solidFill>
                <a:schemeClr val="bg2"/>
              </a:solidFill>
              <a:latin typeface="Cambria"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par>
                                <p:cTn id="11" presetID="54" presetClass="entr" presetSubtype="0" accel="10000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05"/>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 calcmode="lin" valueType="num">
                                      <p:cBhvr>
                                        <p:cTn id="15" dur="1000" fill="hold"/>
                                        <p:tgtEl>
                                          <p:spTgt spid="12"/>
                                        </p:tgtEl>
                                        <p:attrNameLst>
                                          <p:attrName>ppt_x</p:attrName>
                                        </p:attrNameLst>
                                      </p:cBhvr>
                                      <p:tavLst>
                                        <p:tav tm="0">
                                          <p:val>
                                            <p:strVal val="#ppt_x-.2"/>
                                          </p:val>
                                        </p:tav>
                                        <p:tav tm="100000">
                                          <p:val>
                                            <p:strVal val="#ppt_x"/>
                                          </p:val>
                                        </p:tav>
                                      </p:tavLst>
                                    </p:anim>
                                    <p:anim calcmode="lin" valueType="num">
                                      <p:cBhvr>
                                        <p:cTn id="16" dur="1000" fill="hold"/>
                                        <p:tgtEl>
                                          <p:spTgt spid="12"/>
                                        </p:tgtEl>
                                        <p:attrNameLst>
                                          <p:attrName>ppt_y</p:attrName>
                                        </p:attrNameLst>
                                      </p:cBhvr>
                                      <p:tavLst>
                                        <p:tav tm="0">
                                          <p:val>
                                            <p:strVal val="#ppt_y"/>
                                          </p:val>
                                        </p:tav>
                                        <p:tav tm="100000">
                                          <p:val>
                                            <p:strVal val="#ppt_y"/>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Définitions</a:t>
            </a:r>
            <a:endParaRPr lang="fr-FR" dirty="0"/>
          </a:p>
        </p:txBody>
      </p:sp>
      <p:sp>
        <p:nvSpPr>
          <p:cNvPr id="5" name="Content Placeholder 4"/>
          <p:cNvSpPr>
            <a:spLocks noGrp="1"/>
          </p:cNvSpPr>
          <p:nvPr>
            <p:ph idx="1"/>
          </p:nvPr>
        </p:nvSpPr>
        <p:spPr/>
        <p:txBody>
          <a:bodyPr/>
          <a:lstStyle/>
          <a:p>
            <a:r>
              <a:rPr lang="fr-FR" i="1" dirty="0" smtClean="0"/>
              <a:t>Idée toute faite…</a:t>
            </a:r>
            <a:endParaRPr lang="fr-FR" i="1" dirty="0"/>
          </a:p>
        </p:txBody>
      </p:sp>
      <p:pic>
        <p:nvPicPr>
          <p:cNvPr id="9" name="Picture 8" descr="10051-ncis-enquetes-speciales-saison-1-1.jpg"/>
          <p:cNvPicPr>
            <a:picLocks noChangeAspect="1"/>
          </p:cNvPicPr>
          <p:nvPr/>
        </p:nvPicPr>
        <p:blipFill>
          <a:blip r:embed="rId3"/>
          <a:stretch>
            <a:fillRect/>
          </a:stretch>
        </p:blipFill>
        <p:spPr>
          <a:xfrm rot="1619160">
            <a:off x="3160603" y="2103814"/>
            <a:ext cx="5489167" cy="2653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CSI_Miami-_Horatio,_Eric_and_Calleigh.jpeg"/>
          <p:cNvPicPr>
            <a:picLocks noChangeAspect="1"/>
          </p:cNvPicPr>
          <p:nvPr/>
        </p:nvPicPr>
        <p:blipFill>
          <a:blip r:embed="rId4"/>
          <a:stretch>
            <a:fillRect/>
          </a:stretch>
        </p:blipFill>
        <p:spPr>
          <a:xfrm rot="21119872">
            <a:off x="1690164" y="2866460"/>
            <a:ext cx="4426475" cy="2750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images.jpg"/>
          <p:cNvPicPr>
            <a:picLocks noChangeAspect="1"/>
          </p:cNvPicPr>
          <p:nvPr/>
        </p:nvPicPr>
        <p:blipFill>
          <a:blip r:embed="rId5"/>
          <a:stretch>
            <a:fillRect/>
          </a:stretch>
        </p:blipFill>
        <p:spPr>
          <a:xfrm rot="20509747">
            <a:off x="5069624" y="3754372"/>
            <a:ext cx="2486025" cy="183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LES-EXPERTS-20-06-350.jpg"/>
          <p:cNvPicPr>
            <a:picLocks noChangeAspect="1"/>
          </p:cNvPicPr>
          <p:nvPr/>
        </p:nvPicPr>
        <p:blipFill>
          <a:blip r:embed="rId6"/>
          <a:stretch>
            <a:fillRect/>
          </a:stretch>
        </p:blipFill>
        <p:spPr>
          <a:xfrm rot="19674434">
            <a:off x="503207" y="2060954"/>
            <a:ext cx="3333750" cy="238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dexter.jpeg"/>
          <p:cNvPicPr>
            <a:picLocks noChangeAspect="1"/>
          </p:cNvPicPr>
          <p:nvPr/>
        </p:nvPicPr>
        <p:blipFill>
          <a:blip r:embed="rId7" cstate="print"/>
          <a:stretch>
            <a:fillRect/>
          </a:stretch>
        </p:blipFill>
        <p:spPr>
          <a:xfrm rot="397106">
            <a:off x="3271568" y="2565519"/>
            <a:ext cx="2857520"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Slide Number Placeholder 9"/>
          <p:cNvSpPr>
            <a:spLocks noGrp="1"/>
          </p:cNvSpPr>
          <p:nvPr>
            <p:ph type="sldNum" sz="quarter" idx="12"/>
          </p:nvPr>
        </p:nvSpPr>
        <p:spPr/>
        <p:txBody>
          <a:bodyPr/>
          <a:lstStyle/>
          <a:p>
            <a:fld id="{FFF99454-12E7-4F7A-8219-BC256E7762FB}" type="slidenum">
              <a:rPr lang="fr-FR" smtClean="0"/>
              <a:pPr/>
              <a:t>8</a:t>
            </a:fld>
            <a:endParaRPr lang="fr-F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0-#ppt_w/2"/>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1+#ppt_w/2"/>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ppt_x"/>
                                          </p:val>
                                        </p:tav>
                                        <p:tav tm="100000">
                                          <p:val>
                                            <p:strVal val="#ppt_x"/>
                                          </p:val>
                                        </p:tav>
                                      </p:tavLst>
                                    </p:anim>
                                    <p:anim calcmode="lin" valueType="num">
                                      <p:cBhvr additive="base">
                                        <p:cTn id="23" dur="10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58" presetClass="entr" presetSubtype="0" accel="10000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strVal val="#ppt_w*2.5"/>
                                          </p:val>
                                        </p:tav>
                                        <p:tav tm="100000">
                                          <p:val>
                                            <p:strVal val="#ppt_w"/>
                                          </p:val>
                                        </p:tav>
                                      </p:tavLst>
                                    </p:anim>
                                    <p:anim calcmode="lin" valueType="num">
                                      <p:cBhvr>
                                        <p:cTn id="28" dur="1000" fill="hold"/>
                                        <p:tgtEl>
                                          <p:spTgt spid="16"/>
                                        </p:tgtEl>
                                        <p:attrNameLst>
                                          <p:attrName>ppt_h</p:attrName>
                                        </p:attrNameLst>
                                      </p:cBhvr>
                                      <p:tavLst>
                                        <p:tav tm="0">
                                          <p:val>
                                            <p:strVal val="#ppt_h*0.01"/>
                                          </p:val>
                                        </p:tav>
                                        <p:tav tm="100000">
                                          <p:val>
                                            <p:strVal val="#ppt_h"/>
                                          </p:val>
                                        </p:tav>
                                      </p:tavLst>
                                    </p:anim>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h+1"/>
                                          </p:val>
                                        </p:tav>
                                        <p:tav tm="100000">
                                          <p:val>
                                            <p:strVal val="#ppt_y"/>
                                          </p:val>
                                        </p:tav>
                                      </p:tavLst>
                                    </p:anim>
                                    <p:animEffect transition="in" filter="fade">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Définitions</a:t>
            </a:r>
            <a:endParaRPr lang="fr-FR" dirty="0"/>
          </a:p>
        </p:txBody>
      </p:sp>
      <p:sp>
        <p:nvSpPr>
          <p:cNvPr id="3" name="Content Placeholder 2"/>
          <p:cNvSpPr>
            <a:spLocks noGrp="1"/>
          </p:cNvSpPr>
          <p:nvPr>
            <p:ph idx="1"/>
          </p:nvPr>
        </p:nvSpPr>
        <p:spPr/>
        <p:txBody>
          <a:bodyPr/>
          <a:lstStyle/>
          <a:p>
            <a:r>
              <a:rPr lang="fr-FR" i="1" dirty="0" smtClean="0"/>
              <a:t>Qu’est-ce que l’investigation criminelle?</a:t>
            </a:r>
          </a:p>
          <a:p>
            <a:endParaRPr lang="fr-FR" dirty="0" smtClean="0"/>
          </a:p>
          <a:p>
            <a:pPr lvl="1">
              <a:buFont typeface="Wingdings" pitchFamily="2" charset="2"/>
              <a:buChar char="§"/>
            </a:pPr>
            <a:r>
              <a:rPr lang="fr-FR" dirty="0" smtClean="0"/>
              <a:t>Un important travail de recherche suivi</a:t>
            </a:r>
          </a:p>
          <a:p>
            <a:pPr lvl="1">
              <a:buFont typeface="Wingdings" pitchFamily="2" charset="2"/>
              <a:buChar char="§"/>
            </a:pPr>
            <a:endParaRPr lang="fr-FR" dirty="0" smtClean="0"/>
          </a:p>
          <a:p>
            <a:pPr lvl="1">
              <a:buFont typeface="Wingdings" pitchFamily="2" charset="2"/>
              <a:buChar char="§"/>
            </a:pPr>
            <a:r>
              <a:rPr lang="fr-FR" dirty="0" smtClean="0"/>
              <a:t>Une enquête</a:t>
            </a:r>
          </a:p>
          <a:p>
            <a:pPr lvl="1">
              <a:buFont typeface="Wingdings" pitchFamily="2" charset="2"/>
              <a:buChar char="§"/>
            </a:pPr>
            <a:endParaRPr lang="fr-FR" dirty="0" smtClean="0"/>
          </a:p>
          <a:p>
            <a:pPr lvl="1">
              <a:buFont typeface="Wingdings" pitchFamily="2" charset="2"/>
              <a:buChar char="§"/>
            </a:pPr>
            <a:r>
              <a:rPr lang="fr-FR" dirty="0" smtClean="0"/>
              <a:t>Une étude approfondie des faits</a:t>
            </a:r>
          </a:p>
          <a:p>
            <a:endParaRPr lang="fr-FR" dirty="0" smtClean="0"/>
          </a:p>
          <a:p>
            <a:pPr lvl="1">
              <a:buFont typeface="Wingdings" pitchFamily="2" charset="2"/>
              <a:buChar char="§"/>
            </a:pPr>
            <a:r>
              <a:rPr lang="fr-FR" dirty="0" smtClean="0"/>
              <a:t>Fait intervenir des professionnels de tout bords</a:t>
            </a:r>
          </a:p>
          <a:p>
            <a:pPr lvl="1">
              <a:buFont typeface="Wingdings" pitchFamily="2" charset="2"/>
              <a:buChar char="§"/>
            </a:pPr>
            <a:endParaRPr lang="fr-FR" dirty="0" smtClean="0"/>
          </a:p>
          <a:p>
            <a:pPr lvl="1">
              <a:buFont typeface="Wingdings" pitchFamily="2" charset="2"/>
              <a:buChar char="§"/>
            </a:pPr>
            <a:r>
              <a:rPr lang="fr-FR" dirty="0" smtClean="0"/>
              <a:t>Est un ensemble d’outils et de méthodologies</a:t>
            </a:r>
          </a:p>
          <a:p>
            <a:pPr lvl="1">
              <a:buFont typeface="Wingdings" pitchFamily="2" charset="2"/>
              <a:buChar char="§"/>
            </a:pPr>
            <a:endParaRPr lang="fr-FR" dirty="0" smtClean="0"/>
          </a:p>
          <a:p>
            <a:pPr lvl="1">
              <a:buFont typeface="Wingdings" pitchFamily="2" charset="2"/>
              <a:buChar char="§"/>
            </a:pPr>
            <a:r>
              <a:rPr lang="fr-FR" dirty="0" smtClean="0"/>
              <a:t>Est une science qui étudie les faits criminels</a:t>
            </a:r>
          </a:p>
          <a:p>
            <a:pPr lvl="1"/>
            <a:endParaRPr lang="fr-FR" dirty="0" smtClean="0"/>
          </a:p>
        </p:txBody>
      </p:sp>
      <p:sp>
        <p:nvSpPr>
          <p:cNvPr id="4" name="Slide Number Placeholder 3"/>
          <p:cNvSpPr>
            <a:spLocks noGrp="1"/>
          </p:cNvSpPr>
          <p:nvPr>
            <p:ph type="sldNum" sz="quarter" idx="12"/>
          </p:nvPr>
        </p:nvSpPr>
        <p:spPr/>
        <p:txBody>
          <a:bodyPr/>
          <a:lstStyle/>
          <a:p>
            <a:fld id="{FFF99454-12E7-4F7A-8219-BC256E7762FB}" type="slidenum">
              <a:rPr lang="fr-FR" smtClean="0"/>
              <a:pPr/>
              <a:t>9</a:t>
            </a:fld>
            <a:endParaRPr lang="fr-F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silly_mime">
  <a:themeElements>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ly_mime">
      <a:majorFont>
        <a:latin typeface="Franklin Gothic Medium"/>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ly_mi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ly_mi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ly_mi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ly_mi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ly_mi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ly_mi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ly_mi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ly_mi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ly_mi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ly_mi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ly_mi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14626</TotalTime>
  <Words>3997</Words>
  <Application>Microsoft Office PowerPoint</Application>
  <PresentationFormat>On-screen Show (4:3)</PresentationFormat>
  <Paragraphs>869</Paragraphs>
  <Slides>53</Slides>
  <Notes>42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silly_mime</vt:lpstr>
      <vt:lpstr>Large panorama des méthodes informatiques criminalistiques</vt:lpstr>
      <vt:lpstr>Plan de présentation</vt:lpstr>
      <vt:lpstr>Introduction</vt:lpstr>
      <vt:lpstr>Objectif de cet Xposé</vt:lpstr>
      <vt:lpstr>Objectif de cet Xposé</vt:lpstr>
      <vt:lpstr>Motivation du choix du sujet</vt:lpstr>
      <vt:lpstr>Informatique  criminalistique</vt:lpstr>
      <vt:lpstr>Définitions</vt:lpstr>
      <vt:lpstr>Définitions</vt:lpstr>
      <vt:lpstr>Définitions</vt:lpstr>
      <vt:lpstr>Définitions</vt:lpstr>
      <vt:lpstr>Définitions</vt:lpstr>
      <vt:lpstr>Définitions</vt:lpstr>
      <vt:lpstr>Définitions</vt:lpstr>
      <vt:lpstr>Définitions</vt:lpstr>
      <vt:lpstr>Expert en informatique légale </vt:lpstr>
      <vt:lpstr>Expert en informatique légale </vt:lpstr>
      <vt:lpstr>Expert en informatique légale </vt:lpstr>
      <vt:lpstr>Périmètre et domaine d’intervention</vt:lpstr>
      <vt:lpstr>Périmètre et domaine d’intervention</vt:lpstr>
      <vt:lpstr>Périmètre et domaine d’intervention</vt:lpstr>
      <vt:lpstr>Périmètre et domaine d’intervention</vt:lpstr>
      <vt:lpstr>Périmètre et domaine d’intervention</vt:lpstr>
      <vt:lpstr>OUTILS ET METHODOLOGIES INFORMATIQUES</vt:lpstr>
      <vt:lpstr>Méthodologies</vt:lpstr>
      <vt:lpstr>Méthodologies</vt:lpstr>
      <vt:lpstr>Méthodologies</vt:lpstr>
      <vt:lpstr>Méthodologies</vt:lpstr>
      <vt:lpstr>Méthodologies</vt:lpstr>
      <vt:lpstr>Méthodologies</vt:lpstr>
      <vt:lpstr>Méthodologies</vt:lpstr>
      <vt:lpstr>Boîte à outils</vt:lpstr>
      <vt:lpstr>Boîte à outils</vt:lpstr>
      <vt:lpstr>Boîte à outils</vt:lpstr>
      <vt:lpstr>Techniques</vt:lpstr>
      <vt:lpstr>Stéganographie &amp; stéganalyse</vt:lpstr>
      <vt:lpstr>Stéganographie &amp; stéganalyse</vt:lpstr>
      <vt:lpstr>Stéganographie &amp; stéganalyse</vt:lpstr>
      <vt:lpstr>Stéganographie &amp; stéganalyse</vt:lpstr>
      <vt:lpstr>Stéganographie &amp; stéganalyse</vt:lpstr>
      <vt:lpstr>Analyse de métadonnées</vt:lpstr>
      <vt:lpstr>Analyse de métadonnées</vt:lpstr>
      <vt:lpstr>Cryptographie &amp; cryptanalyse</vt:lpstr>
      <vt:lpstr>Cryptographie &amp; cryptanalyse</vt:lpstr>
      <vt:lpstr>Cryptographie &amp; cryptanalyse</vt:lpstr>
      <vt:lpstr>Cryptographie &amp; cryptanalyse</vt:lpstr>
      <vt:lpstr>Cryptographie &amp; cryptanalyse</vt:lpstr>
      <vt:lpstr>Contraintes légales</vt:lpstr>
      <vt:lpstr>Conclusion</vt:lpstr>
      <vt:lpstr>Conclusion</vt:lpstr>
      <vt:lpstr>Avez-vous des questions ?</vt:lpstr>
      <vt:lpstr>Sources</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seb</dc:creator>
  <cp:lastModifiedBy>seb</cp:lastModifiedBy>
  <cp:revision>930</cp:revision>
  <dcterms:created xsi:type="dcterms:W3CDTF">2013-12-04T22:23:49Z</dcterms:created>
  <dcterms:modified xsi:type="dcterms:W3CDTF">2014-03-21T18:45:48Z</dcterms:modified>
</cp:coreProperties>
</file>