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28"/>
  </p:notesMasterIdLst>
  <p:handoutMasterIdLst>
    <p:handoutMasterId r:id="rId29"/>
  </p:handoutMasterIdLst>
  <p:sldIdLst>
    <p:sldId id="256" r:id="rId2"/>
    <p:sldId id="267" r:id="rId3"/>
    <p:sldId id="318" r:id="rId4"/>
    <p:sldId id="341" r:id="rId5"/>
    <p:sldId id="262" r:id="rId6"/>
    <p:sldId id="307" r:id="rId7"/>
    <p:sldId id="278" r:id="rId8"/>
    <p:sldId id="271" r:id="rId9"/>
    <p:sldId id="439" r:id="rId10"/>
    <p:sldId id="446" r:id="rId11"/>
    <p:sldId id="345" r:id="rId12"/>
    <p:sldId id="450" r:id="rId13"/>
    <p:sldId id="471" r:id="rId14"/>
    <p:sldId id="455" r:id="rId15"/>
    <p:sldId id="472" r:id="rId16"/>
    <p:sldId id="460" r:id="rId17"/>
    <p:sldId id="473" r:id="rId18"/>
    <p:sldId id="465" r:id="rId19"/>
    <p:sldId id="475" r:id="rId20"/>
    <p:sldId id="470" r:id="rId21"/>
    <p:sldId id="474" r:id="rId22"/>
    <p:sldId id="476" r:id="rId23"/>
    <p:sldId id="477" r:id="rId24"/>
    <p:sldId id="478" r:id="rId25"/>
    <p:sldId id="270" r:id="rId26"/>
    <p:sldId id="416"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5D5D"/>
    <a:srgbClr val="868D8E"/>
    <a:srgbClr val="F59A9B"/>
    <a:srgbClr val="F37A7D"/>
    <a:srgbClr val="EA5A5D"/>
    <a:srgbClr val="000000"/>
    <a:srgbClr val="FFFFFF"/>
    <a:srgbClr val="E4574E"/>
    <a:srgbClr val="5DB7E2"/>
    <a:srgbClr val="67A02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44" autoAdjust="0"/>
    <p:restoredTop sz="88158" autoAdjust="0"/>
  </p:normalViewPr>
  <p:slideViewPr>
    <p:cSldViewPr snapToGrid="0" snapToObjects="1">
      <p:cViewPr>
        <p:scale>
          <a:sx n="105" d="100"/>
          <a:sy n="105" d="100"/>
        </p:scale>
        <p:origin x="-464" y="-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FB836B-27CD-47A8-91B6-CDCFAFBBCB04}" type="doc">
      <dgm:prSet loTypeId="urn:microsoft.com/office/officeart/2005/8/layout/gear1" loCatId="process" qsTypeId="urn:microsoft.com/office/officeart/2005/8/quickstyle/simple1" qsCatId="simple" csTypeId="urn:microsoft.com/office/officeart/2005/8/colors/accent1_2" csCatId="accent1" phldr="1"/>
      <dgm:spPr/>
    </dgm:pt>
    <dgm:pt modelId="{F9BCF48E-5405-48AA-AD33-D42C2381E7E8}">
      <dgm:prSet phldrT="[Text]" custT="1"/>
      <dgm:spPr>
        <a:solidFill>
          <a:srgbClr val="E4574E"/>
        </a:solidFill>
      </dgm:spPr>
      <dgm:t>
        <a:bodyPr/>
        <a:lstStyle/>
        <a:p>
          <a:endParaRPr lang="bg-BG" sz="1800" dirty="0">
            <a:solidFill>
              <a:srgbClr val="FFFFFF"/>
            </a:solidFill>
          </a:endParaRPr>
        </a:p>
      </dgm:t>
    </dgm:pt>
    <dgm:pt modelId="{66F60EE8-F9FB-45B0-940E-4AB109F6BA47}" type="parTrans" cxnId="{C70E8D34-49BF-41F7-8CCB-FC10B60DC0F0}">
      <dgm:prSet/>
      <dgm:spPr/>
      <dgm:t>
        <a:bodyPr/>
        <a:lstStyle/>
        <a:p>
          <a:endParaRPr lang="bg-BG"/>
        </a:p>
      </dgm:t>
    </dgm:pt>
    <dgm:pt modelId="{B746D125-0305-4ADB-B377-36BB37EFCDA7}" type="sibTrans" cxnId="{C70E8D34-49BF-41F7-8CCB-FC10B60DC0F0}">
      <dgm:prSet/>
      <dgm:spPr>
        <a:solidFill>
          <a:srgbClr val="E4574E"/>
        </a:solidFill>
      </dgm:spPr>
      <dgm:t>
        <a:bodyPr/>
        <a:lstStyle/>
        <a:p>
          <a:endParaRPr lang="bg-BG"/>
        </a:p>
      </dgm:t>
    </dgm:pt>
    <dgm:pt modelId="{66C78707-FB00-425B-BEBC-E8C7D505C94C}">
      <dgm:prSet phldrT="[Text]"/>
      <dgm:spPr>
        <a:solidFill>
          <a:srgbClr val="E4574E"/>
        </a:solidFill>
      </dgm:spPr>
      <dgm:t>
        <a:bodyPr/>
        <a:lstStyle/>
        <a:p>
          <a:endParaRPr lang="bg-BG" dirty="0"/>
        </a:p>
      </dgm:t>
    </dgm:pt>
    <dgm:pt modelId="{16AD2702-26C9-4C7C-AE11-8F694A3A68EB}" type="parTrans" cxnId="{BA217AED-47D5-48E2-BBF9-7905C22E108D}">
      <dgm:prSet/>
      <dgm:spPr/>
      <dgm:t>
        <a:bodyPr/>
        <a:lstStyle/>
        <a:p>
          <a:endParaRPr lang="bg-BG"/>
        </a:p>
      </dgm:t>
    </dgm:pt>
    <dgm:pt modelId="{664C3A80-76D9-44A2-9415-3A477E25EFA4}" type="sibTrans" cxnId="{BA217AED-47D5-48E2-BBF9-7905C22E108D}">
      <dgm:prSet/>
      <dgm:spPr>
        <a:solidFill>
          <a:srgbClr val="E4574E"/>
        </a:solidFill>
      </dgm:spPr>
      <dgm:t>
        <a:bodyPr/>
        <a:lstStyle/>
        <a:p>
          <a:endParaRPr lang="bg-BG"/>
        </a:p>
      </dgm:t>
    </dgm:pt>
    <dgm:pt modelId="{FA706CC9-3349-434C-B9FD-BFB18C1BBBBD}">
      <dgm:prSet phldrT="[Text]"/>
      <dgm:spPr>
        <a:solidFill>
          <a:srgbClr val="E4574E"/>
        </a:solidFill>
        <a:ln>
          <a:noFill/>
          <a:prstDash val="sysDot"/>
        </a:ln>
      </dgm:spPr>
      <dgm:t>
        <a:bodyPr/>
        <a:lstStyle/>
        <a:p>
          <a:endParaRPr lang="bg-BG" dirty="0">
            <a:solidFill>
              <a:schemeClr val="tx2"/>
            </a:solidFill>
          </a:endParaRPr>
        </a:p>
      </dgm:t>
    </dgm:pt>
    <dgm:pt modelId="{DCB6FA68-A25F-4F13-8F79-D89AF62AE5DE}" type="parTrans" cxnId="{4E912D96-D793-4B77-98B8-C3836DFAB815}">
      <dgm:prSet/>
      <dgm:spPr/>
      <dgm:t>
        <a:bodyPr/>
        <a:lstStyle/>
        <a:p>
          <a:endParaRPr lang="bg-BG"/>
        </a:p>
      </dgm:t>
    </dgm:pt>
    <dgm:pt modelId="{67739123-4479-4D3B-8752-DCD2D8A68525}" type="sibTrans" cxnId="{4E912D96-D793-4B77-98B8-C3836DFAB815}">
      <dgm:prSet/>
      <dgm:spPr>
        <a:solidFill>
          <a:srgbClr val="E4574E"/>
        </a:solidFill>
      </dgm:spPr>
      <dgm:t>
        <a:bodyPr/>
        <a:lstStyle/>
        <a:p>
          <a:endParaRPr lang="bg-BG"/>
        </a:p>
      </dgm:t>
    </dgm:pt>
    <dgm:pt modelId="{50FA4E3D-0D2A-42AE-9F80-41A1F545227C}" type="pres">
      <dgm:prSet presAssocID="{97FB836B-27CD-47A8-91B6-CDCFAFBBCB04}" presName="composite" presStyleCnt="0">
        <dgm:presLayoutVars>
          <dgm:chMax val="3"/>
          <dgm:animLvl val="lvl"/>
          <dgm:resizeHandles val="exact"/>
        </dgm:presLayoutVars>
      </dgm:prSet>
      <dgm:spPr/>
    </dgm:pt>
    <dgm:pt modelId="{56CEA863-BD91-4D83-A36A-A28C8F1B42AA}" type="pres">
      <dgm:prSet presAssocID="{F9BCF48E-5405-48AA-AD33-D42C2381E7E8}" presName="gear1" presStyleLbl="node1" presStyleIdx="0" presStyleCnt="3">
        <dgm:presLayoutVars>
          <dgm:chMax val="1"/>
          <dgm:bulletEnabled val="1"/>
        </dgm:presLayoutVars>
      </dgm:prSet>
      <dgm:spPr/>
      <dgm:t>
        <a:bodyPr/>
        <a:lstStyle/>
        <a:p>
          <a:endParaRPr lang="bg-BG"/>
        </a:p>
      </dgm:t>
    </dgm:pt>
    <dgm:pt modelId="{5DCDCBF3-E365-4362-869F-D91AC520758C}" type="pres">
      <dgm:prSet presAssocID="{F9BCF48E-5405-48AA-AD33-D42C2381E7E8}" presName="gear1srcNode" presStyleLbl="node1" presStyleIdx="0" presStyleCnt="3"/>
      <dgm:spPr/>
      <dgm:t>
        <a:bodyPr/>
        <a:lstStyle/>
        <a:p>
          <a:endParaRPr lang="bg-BG"/>
        </a:p>
      </dgm:t>
    </dgm:pt>
    <dgm:pt modelId="{79A970C0-869B-4844-9EE9-8A799F3CC792}" type="pres">
      <dgm:prSet presAssocID="{F9BCF48E-5405-48AA-AD33-D42C2381E7E8}" presName="gear1dstNode" presStyleLbl="node1" presStyleIdx="0" presStyleCnt="3"/>
      <dgm:spPr/>
      <dgm:t>
        <a:bodyPr/>
        <a:lstStyle/>
        <a:p>
          <a:endParaRPr lang="bg-BG"/>
        </a:p>
      </dgm:t>
    </dgm:pt>
    <dgm:pt modelId="{F772FDE2-8665-43F2-9206-43A157AC8377}" type="pres">
      <dgm:prSet presAssocID="{66C78707-FB00-425B-BEBC-E8C7D505C94C}" presName="gear2" presStyleLbl="node1" presStyleIdx="1" presStyleCnt="3">
        <dgm:presLayoutVars>
          <dgm:chMax val="1"/>
          <dgm:bulletEnabled val="1"/>
        </dgm:presLayoutVars>
      </dgm:prSet>
      <dgm:spPr/>
      <dgm:t>
        <a:bodyPr/>
        <a:lstStyle/>
        <a:p>
          <a:endParaRPr lang="bg-BG"/>
        </a:p>
      </dgm:t>
    </dgm:pt>
    <dgm:pt modelId="{734F16AC-1BB4-4A3A-9142-F703B00A2D15}" type="pres">
      <dgm:prSet presAssocID="{66C78707-FB00-425B-BEBC-E8C7D505C94C}" presName="gear2srcNode" presStyleLbl="node1" presStyleIdx="1" presStyleCnt="3"/>
      <dgm:spPr/>
      <dgm:t>
        <a:bodyPr/>
        <a:lstStyle/>
        <a:p>
          <a:endParaRPr lang="bg-BG"/>
        </a:p>
      </dgm:t>
    </dgm:pt>
    <dgm:pt modelId="{4F8A7DAA-4512-46A7-9B2C-A004BBCEF4F4}" type="pres">
      <dgm:prSet presAssocID="{66C78707-FB00-425B-BEBC-E8C7D505C94C}" presName="gear2dstNode" presStyleLbl="node1" presStyleIdx="1" presStyleCnt="3"/>
      <dgm:spPr/>
      <dgm:t>
        <a:bodyPr/>
        <a:lstStyle/>
        <a:p>
          <a:endParaRPr lang="bg-BG"/>
        </a:p>
      </dgm:t>
    </dgm:pt>
    <dgm:pt modelId="{6C30C53E-40EF-45F1-9399-81F33029594B}" type="pres">
      <dgm:prSet presAssocID="{FA706CC9-3349-434C-B9FD-BFB18C1BBBBD}" presName="gear3" presStyleLbl="node1" presStyleIdx="2" presStyleCnt="3"/>
      <dgm:spPr/>
      <dgm:t>
        <a:bodyPr/>
        <a:lstStyle/>
        <a:p>
          <a:endParaRPr lang="bg-BG"/>
        </a:p>
      </dgm:t>
    </dgm:pt>
    <dgm:pt modelId="{14A9C1F0-9F3E-43C0-B006-E54EEE1AC2FC}" type="pres">
      <dgm:prSet presAssocID="{FA706CC9-3349-434C-B9FD-BFB18C1BBBBD}" presName="gear3tx" presStyleLbl="node1" presStyleIdx="2" presStyleCnt="3">
        <dgm:presLayoutVars>
          <dgm:chMax val="1"/>
          <dgm:bulletEnabled val="1"/>
        </dgm:presLayoutVars>
      </dgm:prSet>
      <dgm:spPr/>
      <dgm:t>
        <a:bodyPr/>
        <a:lstStyle/>
        <a:p>
          <a:endParaRPr lang="bg-BG"/>
        </a:p>
      </dgm:t>
    </dgm:pt>
    <dgm:pt modelId="{C656E85B-D6B8-4EC4-9B79-54B9E13CDA6D}" type="pres">
      <dgm:prSet presAssocID="{FA706CC9-3349-434C-B9FD-BFB18C1BBBBD}" presName="gear3srcNode" presStyleLbl="node1" presStyleIdx="2" presStyleCnt="3"/>
      <dgm:spPr/>
      <dgm:t>
        <a:bodyPr/>
        <a:lstStyle/>
        <a:p>
          <a:endParaRPr lang="bg-BG"/>
        </a:p>
      </dgm:t>
    </dgm:pt>
    <dgm:pt modelId="{1A5AF92A-5955-424A-91FE-96057958F766}" type="pres">
      <dgm:prSet presAssocID="{FA706CC9-3349-434C-B9FD-BFB18C1BBBBD}" presName="gear3dstNode" presStyleLbl="node1" presStyleIdx="2" presStyleCnt="3"/>
      <dgm:spPr/>
      <dgm:t>
        <a:bodyPr/>
        <a:lstStyle/>
        <a:p>
          <a:endParaRPr lang="bg-BG"/>
        </a:p>
      </dgm:t>
    </dgm:pt>
    <dgm:pt modelId="{F77DFCD0-0854-4564-BF11-527EDE90F520}" type="pres">
      <dgm:prSet presAssocID="{B746D125-0305-4ADB-B377-36BB37EFCDA7}" presName="connector1" presStyleLbl="sibTrans2D1" presStyleIdx="0" presStyleCnt="3"/>
      <dgm:spPr/>
      <dgm:t>
        <a:bodyPr/>
        <a:lstStyle/>
        <a:p>
          <a:endParaRPr lang="bg-BG"/>
        </a:p>
      </dgm:t>
    </dgm:pt>
    <dgm:pt modelId="{EC6CA3C7-E136-4786-BB7C-608E40573A35}" type="pres">
      <dgm:prSet presAssocID="{664C3A80-76D9-44A2-9415-3A477E25EFA4}" presName="connector2" presStyleLbl="sibTrans2D1" presStyleIdx="1" presStyleCnt="3"/>
      <dgm:spPr/>
      <dgm:t>
        <a:bodyPr/>
        <a:lstStyle/>
        <a:p>
          <a:endParaRPr lang="bg-BG"/>
        </a:p>
      </dgm:t>
    </dgm:pt>
    <dgm:pt modelId="{5CACC4BE-7638-43F1-AE38-37F065DDE0A4}" type="pres">
      <dgm:prSet presAssocID="{67739123-4479-4D3B-8752-DCD2D8A68525}" presName="connector3" presStyleLbl="sibTrans2D1" presStyleIdx="2" presStyleCnt="3" custAng="1619228"/>
      <dgm:spPr/>
      <dgm:t>
        <a:bodyPr/>
        <a:lstStyle/>
        <a:p>
          <a:endParaRPr lang="bg-BG"/>
        </a:p>
      </dgm:t>
    </dgm:pt>
  </dgm:ptLst>
  <dgm:cxnLst>
    <dgm:cxn modelId="{B693DA65-5203-6F48-8014-28E6765DBC44}" type="presOf" srcId="{66C78707-FB00-425B-BEBC-E8C7D505C94C}" destId="{4F8A7DAA-4512-46A7-9B2C-A004BBCEF4F4}" srcOrd="2" destOrd="0" presId="urn:microsoft.com/office/officeart/2005/8/layout/gear1"/>
    <dgm:cxn modelId="{DFDDA44B-DE9A-6545-AF93-52968D723765}" type="presOf" srcId="{F9BCF48E-5405-48AA-AD33-D42C2381E7E8}" destId="{5DCDCBF3-E365-4362-869F-D91AC520758C}" srcOrd="1" destOrd="0" presId="urn:microsoft.com/office/officeart/2005/8/layout/gear1"/>
    <dgm:cxn modelId="{103FB06E-1286-2A42-BA15-6D92190E82A3}" type="presOf" srcId="{97FB836B-27CD-47A8-91B6-CDCFAFBBCB04}" destId="{50FA4E3D-0D2A-42AE-9F80-41A1F545227C}" srcOrd="0" destOrd="0" presId="urn:microsoft.com/office/officeart/2005/8/layout/gear1"/>
    <dgm:cxn modelId="{BA217AED-47D5-48E2-BBF9-7905C22E108D}" srcId="{97FB836B-27CD-47A8-91B6-CDCFAFBBCB04}" destId="{66C78707-FB00-425B-BEBC-E8C7D505C94C}" srcOrd="1" destOrd="0" parTransId="{16AD2702-26C9-4C7C-AE11-8F694A3A68EB}" sibTransId="{664C3A80-76D9-44A2-9415-3A477E25EFA4}"/>
    <dgm:cxn modelId="{4E912D96-D793-4B77-98B8-C3836DFAB815}" srcId="{97FB836B-27CD-47A8-91B6-CDCFAFBBCB04}" destId="{FA706CC9-3349-434C-B9FD-BFB18C1BBBBD}" srcOrd="2" destOrd="0" parTransId="{DCB6FA68-A25F-4F13-8F79-D89AF62AE5DE}" sibTransId="{67739123-4479-4D3B-8752-DCD2D8A68525}"/>
    <dgm:cxn modelId="{B81B99B8-FFC9-5E4F-B232-BBC2448E1B16}" type="presOf" srcId="{FA706CC9-3349-434C-B9FD-BFB18C1BBBBD}" destId="{6C30C53E-40EF-45F1-9399-81F33029594B}" srcOrd="0" destOrd="0" presId="urn:microsoft.com/office/officeart/2005/8/layout/gear1"/>
    <dgm:cxn modelId="{C5CE2D2D-63DA-6745-85BE-5A4B039C684D}" type="presOf" srcId="{FA706CC9-3349-434C-B9FD-BFB18C1BBBBD}" destId="{1A5AF92A-5955-424A-91FE-96057958F766}" srcOrd="3" destOrd="0" presId="urn:microsoft.com/office/officeart/2005/8/layout/gear1"/>
    <dgm:cxn modelId="{6D0B1DAF-2FF3-7E47-AAC9-42F94AFEBC7D}" type="presOf" srcId="{66C78707-FB00-425B-BEBC-E8C7D505C94C}" destId="{F772FDE2-8665-43F2-9206-43A157AC8377}" srcOrd="0" destOrd="0" presId="urn:microsoft.com/office/officeart/2005/8/layout/gear1"/>
    <dgm:cxn modelId="{2C75712D-8760-8948-9B66-6B6052FB7950}" type="presOf" srcId="{FA706CC9-3349-434C-B9FD-BFB18C1BBBBD}" destId="{C656E85B-D6B8-4EC4-9B79-54B9E13CDA6D}" srcOrd="2" destOrd="0" presId="urn:microsoft.com/office/officeart/2005/8/layout/gear1"/>
    <dgm:cxn modelId="{7A013E86-4BAB-BC48-A540-5661FBF9ACD4}" type="presOf" srcId="{F9BCF48E-5405-48AA-AD33-D42C2381E7E8}" destId="{56CEA863-BD91-4D83-A36A-A28C8F1B42AA}" srcOrd="0" destOrd="0" presId="urn:microsoft.com/office/officeart/2005/8/layout/gear1"/>
    <dgm:cxn modelId="{C76A7EF6-09F5-9A4D-A59D-2806610DE885}" type="presOf" srcId="{67739123-4479-4D3B-8752-DCD2D8A68525}" destId="{5CACC4BE-7638-43F1-AE38-37F065DDE0A4}" srcOrd="0" destOrd="0" presId="urn:microsoft.com/office/officeart/2005/8/layout/gear1"/>
    <dgm:cxn modelId="{07969DBD-E3F4-5744-89F7-7AE5B679B13F}" type="presOf" srcId="{F9BCF48E-5405-48AA-AD33-D42C2381E7E8}" destId="{79A970C0-869B-4844-9EE9-8A799F3CC792}" srcOrd="2" destOrd="0" presId="urn:microsoft.com/office/officeart/2005/8/layout/gear1"/>
    <dgm:cxn modelId="{4EA60F6E-B81F-A14F-89DB-B1ECC3AD63E4}" type="presOf" srcId="{FA706CC9-3349-434C-B9FD-BFB18C1BBBBD}" destId="{14A9C1F0-9F3E-43C0-B006-E54EEE1AC2FC}" srcOrd="1" destOrd="0" presId="urn:microsoft.com/office/officeart/2005/8/layout/gear1"/>
    <dgm:cxn modelId="{BD5588BE-E52D-0B41-9E3F-C10797159AAB}" type="presOf" srcId="{66C78707-FB00-425B-BEBC-E8C7D505C94C}" destId="{734F16AC-1BB4-4A3A-9142-F703B00A2D15}" srcOrd="1" destOrd="0" presId="urn:microsoft.com/office/officeart/2005/8/layout/gear1"/>
    <dgm:cxn modelId="{95950C65-D8D0-E349-B3D5-28114B6B0604}" type="presOf" srcId="{B746D125-0305-4ADB-B377-36BB37EFCDA7}" destId="{F77DFCD0-0854-4564-BF11-527EDE90F520}" srcOrd="0" destOrd="0" presId="urn:microsoft.com/office/officeart/2005/8/layout/gear1"/>
    <dgm:cxn modelId="{C70E8D34-49BF-41F7-8CCB-FC10B60DC0F0}" srcId="{97FB836B-27CD-47A8-91B6-CDCFAFBBCB04}" destId="{F9BCF48E-5405-48AA-AD33-D42C2381E7E8}" srcOrd="0" destOrd="0" parTransId="{66F60EE8-F9FB-45B0-940E-4AB109F6BA47}" sibTransId="{B746D125-0305-4ADB-B377-36BB37EFCDA7}"/>
    <dgm:cxn modelId="{DFBA323E-BE6F-6F4D-8D2D-3F3CBEEE1648}" type="presOf" srcId="{664C3A80-76D9-44A2-9415-3A477E25EFA4}" destId="{EC6CA3C7-E136-4786-BB7C-608E40573A35}" srcOrd="0" destOrd="0" presId="urn:microsoft.com/office/officeart/2005/8/layout/gear1"/>
    <dgm:cxn modelId="{FFA7685D-F15A-C94E-918B-E7F7B962CE66}" type="presParOf" srcId="{50FA4E3D-0D2A-42AE-9F80-41A1F545227C}" destId="{56CEA863-BD91-4D83-A36A-A28C8F1B42AA}" srcOrd="0" destOrd="0" presId="urn:microsoft.com/office/officeart/2005/8/layout/gear1"/>
    <dgm:cxn modelId="{ECAFF351-71B4-0446-8B1E-DB1C85E47D28}" type="presParOf" srcId="{50FA4E3D-0D2A-42AE-9F80-41A1F545227C}" destId="{5DCDCBF3-E365-4362-869F-D91AC520758C}" srcOrd="1" destOrd="0" presId="urn:microsoft.com/office/officeart/2005/8/layout/gear1"/>
    <dgm:cxn modelId="{C95902D9-AE89-D542-AF25-DD2B7C652EE8}" type="presParOf" srcId="{50FA4E3D-0D2A-42AE-9F80-41A1F545227C}" destId="{79A970C0-869B-4844-9EE9-8A799F3CC792}" srcOrd="2" destOrd="0" presId="urn:microsoft.com/office/officeart/2005/8/layout/gear1"/>
    <dgm:cxn modelId="{86E6C94A-0FD3-C14A-916B-7F866F8095F8}" type="presParOf" srcId="{50FA4E3D-0D2A-42AE-9F80-41A1F545227C}" destId="{F772FDE2-8665-43F2-9206-43A157AC8377}" srcOrd="3" destOrd="0" presId="urn:microsoft.com/office/officeart/2005/8/layout/gear1"/>
    <dgm:cxn modelId="{16DEFCC3-0EA3-B143-8DC6-92B3B99E281E}" type="presParOf" srcId="{50FA4E3D-0D2A-42AE-9F80-41A1F545227C}" destId="{734F16AC-1BB4-4A3A-9142-F703B00A2D15}" srcOrd="4" destOrd="0" presId="urn:microsoft.com/office/officeart/2005/8/layout/gear1"/>
    <dgm:cxn modelId="{FF2BA5BD-3472-E241-AD12-BECE74547D74}" type="presParOf" srcId="{50FA4E3D-0D2A-42AE-9F80-41A1F545227C}" destId="{4F8A7DAA-4512-46A7-9B2C-A004BBCEF4F4}" srcOrd="5" destOrd="0" presId="urn:microsoft.com/office/officeart/2005/8/layout/gear1"/>
    <dgm:cxn modelId="{A2ABD45B-5220-A548-86F3-4762259B50EE}" type="presParOf" srcId="{50FA4E3D-0D2A-42AE-9F80-41A1F545227C}" destId="{6C30C53E-40EF-45F1-9399-81F33029594B}" srcOrd="6" destOrd="0" presId="urn:microsoft.com/office/officeart/2005/8/layout/gear1"/>
    <dgm:cxn modelId="{0C66D5CE-FB9D-C54C-B5F6-6FCDE486B8D0}" type="presParOf" srcId="{50FA4E3D-0D2A-42AE-9F80-41A1F545227C}" destId="{14A9C1F0-9F3E-43C0-B006-E54EEE1AC2FC}" srcOrd="7" destOrd="0" presId="urn:microsoft.com/office/officeart/2005/8/layout/gear1"/>
    <dgm:cxn modelId="{1BC63413-004A-2146-B13E-A4D30237732B}" type="presParOf" srcId="{50FA4E3D-0D2A-42AE-9F80-41A1F545227C}" destId="{C656E85B-D6B8-4EC4-9B79-54B9E13CDA6D}" srcOrd="8" destOrd="0" presId="urn:microsoft.com/office/officeart/2005/8/layout/gear1"/>
    <dgm:cxn modelId="{6F41B9F4-D6FF-DA48-9DFE-5EA77CE61A70}" type="presParOf" srcId="{50FA4E3D-0D2A-42AE-9F80-41A1F545227C}" destId="{1A5AF92A-5955-424A-91FE-96057958F766}" srcOrd="9" destOrd="0" presId="urn:microsoft.com/office/officeart/2005/8/layout/gear1"/>
    <dgm:cxn modelId="{489C62DD-D821-9547-BBC3-58D1CF34934D}" type="presParOf" srcId="{50FA4E3D-0D2A-42AE-9F80-41A1F545227C}" destId="{F77DFCD0-0854-4564-BF11-527EDE90F520}" srcOrd="10" destOrd="0" presId="urn:microsoft.com/office/officeart/2005/8/layout/gear1"/>
    <dgm:cxn modelId="{CF173F9F-D175-CA43-854E-85F55ACDA391}" type="presParOf" srcId="{50FA4E3D-0D2A-42AE-9F80-41A1F545227C}" destId="{EC6CA3C7-E136-4786-BB7C-608E40573A35}" srcOrd="11" destOrd="0" presId="urn:microsoft.com/office/officeart/2005/8/layout/gear1"/>
    <dgm:cxn modelId="{39EB8EBC-1F1A-6548-A009-7DE46ED27761}" type="presParOf" srcId="{50FA4E3D-0D2A-42AE-9F80-41A1F545227C}" destId="{5CACC4BE-7638-43F1-AE38-37F065DDE0A4}"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EA863-BD91-4D83-A36A-A28C8F1B42AA}">
      <dsp:nvSpPr>
        <dsp:cNvPr id="0" name=""/>
        <dsp:cNvSpPr/>
      </dsp:nvSpPr>
      <dsp:spPr>
        <a:xfrm>
          <a:off x="1567802" y="1041859"/>
          <a:ext cx="1273384" cy="1273384"/>
        </a:xfrm>
        <a:prstGeom prst="gear9">
          <a:avLst/>
        </a:prstGeom>
        <a:solidFill>
          <a:srgbClr val="E457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bg-BG" sz="1800" kern="1200" dirty="0">
            <a:solidFill>
              <a:srgbClr val="FFFFFF"/>
            </a:solidFill>
          </a:endParaRPr>
        </a:p>
      </dsp:txBody>
      <dsp:txXfrm>
        <a:off x="1823809" y="1340143"/>
        <a:ext cx="761370" cy="654546"/>
      </dsp:txXfrm>
    </dsp:sp>
    <dsp:sp modelId="{F772FDE2-8665-43F2-9206-43A157AC8377}">
      <dsp:nvSpPr>
        <dsp:cNvPr id="0" name=""/>
        <dsp:cNvSpPr/>
      </dsp:nvSpPr>
      <dsp:spPr>
        <a:xfrm>
          <a:off x="826924" y="740878"/>
          <a:ext cx="926097" cy="926097"/>
        </a:xfrm>
        <a:prstGeom prst="gear6">
          <a:avLst/>
        </a:prstGeom>
        <a:solidFill>
          <a:srgbClr val="E457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bg-BG" sz="2700" kern="1200" dirty="0"/>
        </a:p>
      </dsp:txBody>
      <dsp:txXfrm>
        <a:off x="1060072" y="975435"/>
        <a:ext cx="459801" cy="456983"/>
      </dsp:txXfrm>
    </dsp:sp>
    <dsp:sp modelId="{6C30C53E-40EF-45F1-9399-81F33029594B}">
      <dsp:nvSpPr>
        <dsp:cNvPr id="0" name=""/>
        <dsp:cNvSpPr/>
      </dsp:nvSpPr>
      <dsp:spPr>
        <a:xfrm rot="20700000">
          <a:off x="1345633" y="101965"/>
          <a:ext cx="907386" cy="907386"/>
        </a:xfrm>
        <a:prstGeom prst="gear6">
          <a:avLst/>
        </a:prstGeom>
        <a:solidFill>
          <a:srgbClr val="E4574E"/>
        </a:solidFill>
        <a:ln w="25400" cap="flat" cmpd="sng" algn="ctr">
          <a:noFill/>
          <a:prstDash val="sysDot"/>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bg-BG" sz="3000" kern="1200" dirty="0">
            <a:solidFill>
              <a:schemeClr val="tx2"/>
            </a:solidFill>
          </a:endParaRPr>
        </a:p>
      </dsp:txBody>
      <dsp:txXfrm rot="-20700000">
        <a:off x="1544650" y="300981"/>
        <a:ext cx="509353" cy="509353"/>
      </dsp:txXfrm>
    </dsp:sp>
    <dsp:sp modelId="{F77DFCD0-0854-4564-BF11-527EDE90F520}">
      <dsp:nvSpPr>
        <dsp:cNvPr id="0" name=""/>
        <dsp:cNvSpPr/>
      </dsp:nvSpPr>
      <dsp:spPr>
        <a:xfrm>
          <a:off x="1450621" y="860408"/>
          <a:ext cx="1629931" cy="1629931"/>
        </a:xfrm>
        <a:prstGeom prst="circularArrow">
          <a:avLst>
            <a:gd name="adj1" fmla="val 4687"/>
            <a:gd name="adj2" fmla="val 299029"/>
            <a:gd name="adj3" fmla="val 2443507"/>
            <a:gd name="adj4" fmla="val 16027766"/>
            <a:gd name="adj5" fmla="val 5469"/>
          </a:avLst>
        </a:prstGeom>
        <a:solidFill>
          <a:srgbClr val="E4574E"/>
        </a:solidFill>
        <a:ln>
          <a:noFill/>
        </a:ln>
        <a:effectLst/>
      </dsp:spPr>
      <dsp:style>
        <a:lnRef idx="0">
          <a:scrgbClr r="0" g="0" b="0"/>
        </a:lnRef>
        <a:fillRef idx="1">
          <a:scrgbClr r="0" g="0" b="0"/>
        </a:fillRef>
        <a:effectRef idx="0">
          <a:scrgbClr r="0" g="0" b="0"/>
        </a:effectRef>
        <a:fontRef idx="minor">
          <a:schemeClr val="lt1"/>
        </a:fontRef>
      </dsp:style>
    </dsp:sp>
    <dsp:sp modelId="{EC6CA3C7-E136-4786-BB7C-608E40573A35}">
      <dsp:nvSpPr>
        <dsp:cNvPr id="0" name=""/>
        <dsp:cNvSpPr/>
      </dsp:nvSpPr>
      <dsp:spPr>
        <a:xfrm>
          <a:off x="662914" y="544031"/>
          <a:ext cx="1184247" cy="1184247"/>
        </a:xfrm>
        <a:prstGeom prst="leftCircularArrow">
          <a:avLst>
            <a:gd name="adj1" fmla="val 6452"/>
            <a:gd name="adj2" fmla="val 429999"/>
            <a:gd name="adj3" fmla="val 10489124"/>
            <a:gd name="adj4" fmla="val 14837806"/>
            <a:gd name="adj5" fmla="val 7527"/>
          </a:avLst>
        </a:prstGeom>
        <a:solidFill>
          <a:srgbClr val="E4574E"/>
        </a:solidFill>
        <a:ln>
          <a:noFill/>
        </a:ln>
        <a:effectLst/>
      </dsp:spPr>
      <dsp:style>
        <a:lnRef idx="0">
          <a:scrgbClr r="0" g="0" b="0"/>
        </a:lnRef>
        <a:fillRef idx="1">
          <a:scrgbClr r="0" g="0" b="0"/>
        </a:fillRef>
        <a:effectRef idx="0">
          <a:scrgbClr r="0" g="0" b="0"/>
        </a:effectRef>
        <a:fontRef idx="minor">
          <a:schemeClr val="lt1"/>
        </a:fontRef>
      </dsp:style>
    </dsp:sp>
    <dsp:sp modelId="{5CACC4BE-7638-43F1-AE38-37F065DDE0A4}">
      <dsp:nvSpPr>
        <dsp:cNvPr id="0" name=""/>
        <dsp:cNvSpPr/>
      </dsp:nvSpPr>
      <dsp:spPr>
        <a:xfrm rot="1619228">
          <a:off x="1135746" y="-88722"/>
          <a:ext cx="1276857" cy="1276857"/>
        </a:xfrm>
        <a:prstGeom prst="circularArrow">
          <a:avLst>
            <a:gd name="adj1" fmla="val 5984"/>
            <a:gd name="adj2" fmla="val 394124"/>
            <a:gd name="adj3" fmla="val 13313824"/>
            <a:gd name="adj4" fmla="val 10508221"/>
            <a:gd name="adj5" fmla="val 6981"/>
          </a:avLst>
        </a:prstGeom>
        <a:solidFill>
          <a:srgbClr val="E4574E"/>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8F3D4B-86ED-8F4F-B9EC-3B60F384C9E1}" type="datetimeFigureOut">
              <a:rPr lang="en-US" smtClean="0"/>
              <a:t>23/03/2014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CCD438-CB09-3F48-AF41-08BE00E59394}" type="slidenum">
              <a:rPr lang="en-US" smtClean="0"/>
              <a:t>‹#›</a:t>
            </a:fld>
            <a:endParaRPr lang="en-US"/>
          </a:p>
        </p:txBody>
      </p:sp>
    </p:spTree>
    <p:extLst>
      <p:ext uri="{BB962C8B-B14F-4D97-AF65-F5344CB8AC3E}">
        <p14:creationId xmlns:p14="http://schemas.microsoft.com/office/powerpoint/2010/main" val="22707308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8CB476-D8EE-AA4D-A4E0-63EF039A6A58}" type="datetimeFigureOut">
              <a:rPr lang="en-US" smtClean="0"/>
              <a:t>23/03/2014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54D702-4890-4945-908F-F8E036BCC3CB}" type="slidenum">
              <a:rPr lang="en-US" smtClean="0"/>
              <a:t>‹#›</a:t>
            </a:fld>
            <a:endParaRPr lang="en-US"/>
          </a:p>
        </p:txBody>
      </p:sp>
    </p:spTree>
    <p:extLst>
      <p:ext uri="{BB962C8B-B14F-4D97-AF65-F5344CB8AC3E}">
        <p14:creationId xmlns:p14="http://schemas.microsoft.com/office/powerpoint/2010/main" val="36255011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54D702-4890-4945-908F-F8E036BCC3CB}" type="slidenum">
              <a:rPr lang="en-US" smtClean="0"/>
              <a:t>1</a:t>
            </a:fld>
            <a:endParaRPr lang="en-US"/>
          </a:p>
        </p:txBody>
      </p:sp>
    </p:spTree>
    <p:extLst>
      <p:ext uri="{BB962C8B-B14F-4D97-AF65-F5344CB8AC3E}">
        <p14:creationId xmlns:p14="http://schemas.microsoft.com/office/powerpoint/2010/main" val="337629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F54D702-4890-4945-908F-F8E036BCC3CB}" type="slidenum">
              <a:rPr lang="en-US" smtClean="0"/>
              <a:t>5</a:t>
            </a:fld>
            <a:endParaRPr lang="en-US"/>
          </a:p>
        </p:txBody>
      </p:sp>
    </p:spTree>
    <p:extLst>
      <p:ext uri="{BB962C8B-B14F-4D97-AF65-F5344CB8AC3E}">
        <p14:creationId xmlns:p14="http://schemas.microsoft.com/office/powerpoint/2010/main" val="3786857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http://</a:t>
            </a:r>
            <a:r>
              <a:rPr lang="fr-FR" dirty="0" err="1" smtClean="0"/>
              <a:t>help.eclipse.org</a:t>
            </a:r>
            <a:r>
              <a:rPr lang="fr-FR" dirty="0" smtClean="0"/>
              <a:t>/</a:t>
            </a:r>
            <a:r>
              <a:rPr lang="fr-FR" dirty="0" err="1" smtClean="0"/>
              <a:t>juno</a:t>
            </a:r>
            <a:r>
              <a:rPr lang="fr-FR" dirty="0" smtClean="0"/>
              <a:t>/</a:t>
            </a:r>
            <a:r>
              <a:rPr lang="fr-FR" dirty="0" err="1" smtClean="0"/>
              <a:t>index.jsp?topic</a:t>
            </a:r>
            <a:r>
              <a:rPr lang="fr-FR" dirty="0" smtClean="0"/>
              <a:t>=%2Forg.eclipse.jdt.doc.user%2Freference%2Fref-menu-refactor.htm</a:t>
            </a:r>
            <a:endParaRPr lang="fr-FR" dirty="0"/>
          </a:p>
        </p:txBody>
      </p:sp>
      <p:sp>
        <p:nvSpPr>
          <p:cNvPr id="4" name="Espace réservé du numéro de diapositive 3"/>
          <p:cNvSpPr>
            <a:spLocks noGrp="1"/>
          </p:cNvSpPr>
          <p:nvPr>
            <p:ph type="sldNum" sz="quarter" idx="10"/>
          </p:nvPr>
        </p:nvSpPr>
        <p:spPr/>
        <p:txBody>
          <a:bodyPr/>
          <a:lstStyle/>
          <a:p>
            <a:fld id="{8F54D702-4890-4945-908F-F8E036BCC3CB}" type="slidenum">
              <a:rPr lang="en-US" smtClean="0"/>
              <a:t>21</a:t>
            </a:fld>
            <a:endParaRPr lang="en-US"/>
          </a:p>
        </p:txBody>
      </p:sp>
    </p:spTree>
    <p:extLst>
      <p:ext uri="{BB962C8B-B14F-4D97-AF65-F5344CB8AC3E}">
        <p14:creationId xmlns:p14="http://schemas.microsoft.com/office/powerpoint/2010/main" val="2905378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Logo">
    <p:spTree>
      <p:nvGrpSpPr>
        <p:cNvPr id="1" name=""/>
        <p:cNvGrpSpPr/>
        <p:nvPr/>
      </p:nvGrpSpPr>
      <p:grpSpPr>
        <a:xfrm>
          <a:off x="0" y="0"/>
          <a:ext cx="0" cy="0"/>
          <a:chOff x="0" y="0"/>
          <a:chExt cx="0" cy="0"/>
        </a:xfrm>
      </p:grpSpPr>
      <p:sp>
        <p:nvSpPr>
          <p:cNvPr id="20" name="Slide Number Placeholder 19"/>
          <p:cNvSpPr>
            <a:spLocks noGrp="1"/>
          </p:cNvSpPr>
          <p:nvPr>
            <p:ph type="sldNum" sz="quarter" idx="10"/>
          </p:nvPr>
        </p:nvSpPr>
        <p:spPr/>
        <p:txBody>
          <a:bodyPr/>
          <a:lstStyle/>
          <a:p>
            <a:fld id="{85D7182A-6091-0B44-BC53-3741B6723779}" type="slidenum">
              <a:rPr lang="en-US" smtClean="0"/>
              <a:pPr/>
              <a:t>‹#›</a:t>
            </a:fld>
            <a:endParaRPr lang="en-US"/>
          </a:p>
        </p:txBody>
      </p:sp>
    </p:spTree>
    <p:extLst>
      <p:ext uri="{BB962C8B-B14F-4D97-AF65-F5344CB8AC3E}">
        <p14:creationId xmlns:p14="http://schemas.microsoft.com/office/powerpoint/2010/main" val="193557913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0921949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er Info Slide">
    <p:spTree>
      <p:nvGrpSpPr>
        <p:cNvPr id="1" name=""/>
        <p:cNvGrpSpPr/>
        <p:nvPr/>
      </p:nvGrpSpPr>
      <p:grpSpPr>
        <a:xfrm>
          <a:off x="0" y="0"/>
          <a:ext cx="0" cy="0"/>
          <a:chOff x="0" y="0"/>
          <a:chExt cx="0" cy="0"/>
        </a:xfrm>
      </p:grpSpPr>
      <p:sp>
        <p:nvSpPr>
          <p:cNvPr id="5" name="Bildplatzhalter 5"/>
          <p:cNvSpPr>
            <a:spLocks noGrp="1"/>
          </p:cNvSpPr>
          <p:nvPr>
            <p:ph type="pic" sz="quarter" idx="11" hasCustomPrompt="1"/>
          </p:nvPr>
        </p:nvSpPr>
        <p:spPr>
          <a:xfrm>
            <a:off x="2664434" y="596386"/>
            <a:ext cx="1602189" cy="1542311"/>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
        <p:nvSpPr>
          <p:cNvPr id="3" name="Slide Number Placeholder 2"/>
          <p:cNvSpPr>
            <a:spLocks noGrp="1"/>
          </p:cNvSpPr>
          <p:nvPr>
            <p:ph type="sldNum" sz="quarter" idx="10"/>
          </p:nvPr>
        </p:nvSpPr>
        <p:spPr/>
        <p:txBody>
          <a:bodyPr/>
          <a:lstStyle/>
          <a:p>
            <a:fld id="{85D7182A-6091-0B44-BC53-3741B6723779}" type="slidenum">
              <a:rPr lang="en-US" smtClean="0"/>
              <a:pPr/>
              <a:t>‹#›</a:t>
            </a:fld>
            <a:endParaRPr lang="en-US"/>
          </a:p>
        </p:txBody>
      </p:sp>
    </p:spTree>
    <p:extLst>
      <p:ext uri="{BB962C8B-B14F-4D97-AF65-F5344CB8AC3E}">
        <p14:creationId xmlns:p14="http://schemas.microsoft.com/office/powerpoint/2010/main" val="225237807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AM (1 bigger) + Logo ">
    <p:spTree>
      <p:nvGrpSpPr>
        <p:cNvPr id="1" name=""/>
        <p:cNvGrpSpPr/>
        <p:nvPr/>
      </p:nvGrpSpPr>
      <p:grpSpPr>
        <a:xfrm>
          <a:off x="0" y="0"/>
          <a:ext cx="0" cy="0"/>
          <a:chOff x="0" y="0"/>
          <a:chExt cx="0" cy="0"/>
        </a:xfrm>
      </p:grpSpPr>
      <p:sp>
        <p:nvSpPr>
          <p:cNvPr id="20" name="Slide Number Placeholder 19"/>
          <p:cNvSpPr>
            <a:spLocks noGrp="1"/>
          </p:cNvSpPr>
          <p:nvPr>
            <p:ph type="sldNum" sz="quarter" idx="10"/>
          </p:nvPr>
        </p:nvSpPr>
        <p:spPr/>
        <p:txBody>
          <a:bodyPr/>
          <a:lstStyle/>
          <a:p>
            <a:fld id="{85D7182A-6091-0B44-BC53-3741B6723779}" type="slidenum">
              <a:rPr lang="en-US" smtClean="0"/>
              <a:pPr/>
              <a:t>‹#›</a:t>
            </a:fld>
            <a:endParaRPr lang="en-US"/>
          </a:p>
        </p:txBody>
      </p:sp>
      <p:sp>
        <p:nvSpPr>
          <p:cNvPr id="9" name="Bildplatzhalter 5"/>
          <p:cNvSpPr>
            <a:spLocks noGrp="1"/>
          </p:cNvSpPr>
          <p:nvPr>
            <p:ph type="pic" sz="quarter" idx="11" hasCustomPrompt="1"/>
          </p:nvPr>
        </p:nvSpPr>
        <p:spPr>
          <a:xfrm>
            <a:off x="846667" y="1456319"/>
            <a:ext cx="1801283" cy="1801284"/>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
        <p:nvSpPr>
          <p:cNvPr id="10" name="Bildplatzhalter 5"/>
          <p:cNvSpPr>
            <a:spLocks noGrp="1"/>
          </p:cNvSpPr>
          <p:nvPr>
            <p:ph type="pic" sz="quarter" idx="12" hasCustomPrompt="1"/>
          </p:nvPr>
        </p:nvSpPr>
        <p:spPr>
          <a:xfrm>
            <a:off x="2965639" y="1718785"/>
            <a:ext cx="1538817" cy="1538818"/>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
        <p:nvSpPr>
          <p:cNvPr id="11" name="Bildplatzhalter 5"/>
          <p:cNvSpPr>
            <a:spLocks noGrp="1"/>
          </p:cNvSpPr>
          <p:nvPr>
            <p:ph type="pic" sz="quarter" idx="13" hasCustomPrompt="1"/>
          </p:nvPr>
        </p:nvSpPr>
        <p:spPr>
          <a:xfrm>
            <a:off x="4816421" y="1718785"/>
            <a:ext cx="1538817" cy="1538818"/>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
        <p:nvSpPr>
          <p:cNvPr id="12" name="Bildplatzhalter 5"/>
          <p:cNvSpPr>
            <a:spLocks noGrp="1"/>
          </p:cNvSpPr>
          <p:nvPr>
            <p:ph type="pic" sz="quarter" idx="14" hasCustomPrompt="1"/>
          </p:nvPr>
        </p:nvSpPr>
        <p:spPr>
          <a:xfrm>
            <a:off x="6645494" y="1718785"/>
            <a:ext cx="1538817" cy="1538818"/>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Tree>
    <p:extLst>
      <p:ext uri="{BB962C8B-B14F-4D97-AF65-F5344CB8AC3E}">
        <p14:creationId xmlns:p14="http://schemas.microsoft.com/office/powerpoint/2010/main" val="428176153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with one photo">
    <p:spTree>
      <p:nvGrpSpPr>
        <p:cNvPr id="1" name=""/>
        <p:cNvGrpSpPr/>
        <p:nvPr/>
      </p:nvGrpSpPr>
      <p:grpSpPr>
        <a:xfrm>
          <a:off x="0" y="0"/>
          <a:ext cx="0" cy="0"/>
          <a:chOff x="0" y="0"/>
          <a:chExt cx="0" cy="0"/>
        </a:xfrm>
      </p:grpSpPr>
      <p:sp>
        <p:nvSpPr>
          <p:cNvPr id="20" name="Slide Number Placeholder 19"/>
          <p:cNvSpPr>
            <a:spLocks noGrp="1"/>
          </p:cNvSpPr>
          <p:nvPr>
            <p:ph type="sldNum" sz="quarter" idx="10"/>
          </p:nvPr>
        </p:nvSpPr>
        <p:spPr/>
        <p:txBody>
          <a:bodyPr/>
          <a:lstStyle/>
          <a:p>
            <a:fld id="{85D7182A-6091-0B44-BC53-3741B6723779}" type="slidenum">
              <a:rPr lang="en-US" smtClean="0"/>
              <a:pPr/>
              <a:t>‹#›</a:t>
            </a:fld>
            <a:endParaRPr lang="en-US"/>
          </a:p>
        </p:txBody>
      </p:sp>
      <p:sp>
        <p:nvSpPr>
          <p:cNvPr id="9" name="Bildplatzhalter 5"/>
          <p:cNvSpPr>
            <a:spLocks noGrp="1"/>
          </p:cNvSpPr>
          <p:nvPr>
            <p:ph type="pic" sz="quarter" idx="11" hasCustomPrompt="1"/>
          </p:nvPr>
        </p:nvSpPr>
        <p:spPr>
          <a:xfrm>
            <a:off x="4460239" y="1244411"/>
            <a:ext cx="4371981" cy="3358010"/>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Tree>
    <p:extLst>
      <p:ext uri="{BB962C8B-B14F-4D97-AF65-F5344CB8AC3E}">
        <p14:creationId xmlns:p14="http://schemas.microsoft.com/office/powerpoint/2010/main" val="331313707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screen image background">
    <p:spTree>
      <p:nvGrpSpPr>
        <p:cNvPr id="1" name=""/>
        <p:cNvGrpSpPr/>
        <p:nvPr/>
      </p:nvGrpSpPr>
      <p:grpSpPr>
        <a:xfrm>
          <a:off x="0" y="0"/>
          <a:ext cx="0" cy="0"/>
          <a:chOff x="0" y="0"/>
          <a:chExt cx="0" cy="0"/>
        </a:xfrm>
      </p:grpSpPr>
      <p:sp>
        <p:nvSpPr>
          <p:cNvPr id="9" name="Bildplatzhalter 5"/>
          <p:cNvSpPr>
            <a:spLocks noGrp="1"/>
          </p:cNvSpPr>
          <p:nvPr>
            <p:ph type="pic" sz="quarter" idx="11" hasCustomPrompt="1"/>
          </p:nvPr>
        </p:nvSpPr>
        <p:spPr>
          <a:xfrm>
            <a:off x="0" y="0"/>
            <a:ext cx="9143999" cy="5143500"/>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Tree>
    <p:extLst>
      <p:ext uri="{BB962C8B-B14F-4D97-AF65-F5344CB8AC3E}">
        <p14:creationId xmlns:p14="http://schemas.microsoft.com/office/powerpoint/2010/main" val="52498008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team members with images">
    <p:spTree>
      <p:nvGrpSpPr>
        <p:cNvPr id="1" name=""/>
        <p:cNvGrpSpPr/>
        <p:nvPr/>
      </p:nvGrpSpPr>
      <p:grpSpPr>
        <a:xfrm>
          <a:off x="0" y="0"/>
          <a:ext cx="0" cy="0"/>
          <a:chOff x="0" y="0"/>
          <a:chExt cx="0" cy="0"/>
        </a:xfrm>
      </p:grpSpPr>
      <p:sp>
        <p:nvSpPr>
          <p:cNvPr id="20" name="Slide Number Placeholder 19"/>
          <p:cNvSpPr>
            <a:spLocks noGrp="1"/>
          </p:cNvSpPr>
          <p:nvPr>
            <p:ph type="sldNum" sz="quarter" idx="10"/>
          </p:nvPr>
        </p:nvSpPr>
        <p:spPr/>
        <p:txBody>
          <a:bodyPr/>
          <a:lstStyle/>
          <a:p>
            <a:fld id="{85D7182A-6091-0B44-BC53-3741B6723779}" type="slidenum">
              <a:rPr lang="en-US" smtClean="0"/>
              <a:pPr/>
              <a:t>‹#›</a:t>
            </a:fld>
            <a:endParaRPr lang="en-US"/>
          </a:p>
        </p:txBody>
      </p:sp>
      <p:sp>
        <p:nvSpPr>
          <p:cNvPr id="11" name="Bildplatzhalter 5"/>
          <p:cNvSpPr>
            <a:spLocks noGrp="1"/>
          </p:cNvSpPr>
          <p:nvPr>
            <p:ph type="pic" sz="quarter" idx="13" hasCustomPrompt="1"/>
          </p:nvPr>
        </p:nvSpPr>
        <p:spPr>
          <a:xfrm>
            <a:off x="698498" y="1453536"/>
            <a:ext cx="934617" cy="965080"/>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
        <p:nvSpPr>
          <p:cNvPr id="12" name="Bildplatzhalter 5"/>
          <p:cNvSpPr>
            <a:spLocks noGrp="1"/>
          </p:cNvSpPr>
          <p:nvPr>
            <p:ph type="pic" sz="quarter" idx="14" hasCustomPrompt="1"/>
          </p:nvPr>
        </p:nvSpPr>
        <p:spPr>
          <a:xfrm>
            <a:off x="5649281" y="1442702"/>
            <a:ext cx="958945" cy="975914"/>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Tree>
    <p:extLst>
      <p:ext uri="{BB962C8B-B14F-4D97-AF65-F5344CB8AC3E}">
        <p14:creationId xmlns:p14="http://schemas.microsoft.com/office/powerpoint/2010/main" val="331313707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EAM (1 bigger) + Logo ">
    <p:spTree>
      <p:nvGrpSpPr>
        <p:cNvPr id="1" name=""/>
        <p:cNvGrpSpPr/>
        <p:nvPr/>
      </p:nvGrpSpPr>
      <p:grpSpPr>
        <a:xfrm>
          <a:off x="0" y="0"/>
          <a:ext cx="0" cy="0"/>
          <a:chOff x="0" y="0"/>
          <a:chExt cx="0" cy="0"/>
        </a:xfrm>
      </p:grpSpPr>
      <p:sp>
        <p:nvSpPr>
          <p:cNvPr id="20" name="Slide Number Placeholder 19"/>
          <p:cNvSpPr>
            <a:spLocks noGrp="1"/>
          </p:cNvSpPr>
          <p:nvPr>
            <p:ph type="sldNum" sz="quarter" idx="10"/>
          </p:nvPr>
        </p:nvSpPr>
        <p:spPr/>
        <p:txBody>
          <a:bodyPr/>
          <a:lstStyle/>
          <a:p>
            <a:fld id="{85D7182A-6091-0B44-BC53-3741B6723779}" type="slidenum">
              <a:rPr lang="en-US" smtClean="0"/>
              <a:pPr/>
              <a:t>‹#›</a:t>
            </a:fld>
            <a:endParaRPr lang="en-US"/>
          </a:p>
        </p:txBody>
      </p:sp>
      <p:sp>
        <p:nvSpPr>
          <p:cNvPr id="9" name="Bildplatzhalter 5"/>
          <p:cNvSpPr>
            <a:spLocks noGrp="1"/>
          </p:cNvSpPr>
          <p:nvPr>
            <p:ph type="pic" sz="quarter" idx="11" hasCustomPrompt="1"/>
          </p:nvPr>
        </p:nvSpPr>
        <p:spPr>
          <a:xfrm>
            <a:off x="846667" y="1456319"/>
            <a:ext cx="1801283" cy="1801284"/>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
        <p:nvSpPr>
          <p:cNvPr id="10" name="Bildplatzhalter 5"/>
          <p:cNvSpPr>
            <a:spLocks noGrp="1"/>
          </p:cNvSpPr>
          <p:nvPr>
            <p:ph type="pic" sz="quarter" idx="12" hasCustomPrompt="1"/>
          </p:nvPr>
        </p:nvSpPr>
        <p:spPr>
          <a:xfrm>
            <a:off x="2965639" y="1718785"/>
            <a:ext cx="1538817" cy="1538818"/>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
        <p:nvSpPr>
          <p:cNvPr id="11" name="Bildplatzhalter 5"/>
          <p:cNvSpPr>
            <a:spLocks noGrp="1"/>
          </p:cNvSpPr>
          <p:nvPr>
            <p:ph type="pic" sz="quarter" idx="13" hasCustomPrompt="1"/>
          </p:nvPr>
        </p:nvSpPr>
        <p:spPr>
          <a:xfrm>
            <a:off x="4816421" y="1718785"/>
            <a:ext cx="1538817" cy="1538818"/>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
        <p:nvSpPr>
          <p:cNvPr id="12" name="Bildplatzhalter 5"/>
          <p:cNvSpPr>
            <a:spLocks noGrp="1"/>
          </p:cNvSpPr>
          <p:nvPr>
            <p:ph type="pic" sz="quarter" idx="14" hasCustomPrompt="1"/>
          </p:nvPr>
        </p:nvSpPr>
        <p:spPr>
          <a:xfrm>
            <a:off x="6645494" y="1718785"/>
            <a:ext cx="1538817" cy="1538818"/>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Tree>
    <p:extLst>
      <p:ext uri="{BB962C8B-B14F-4D97-AF65-F5344CB8AC3E}">
        <p14:creationId xmlns:p14="http://schemas.microsoft.com/office/powerpoint/2010/main" val="331313707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all equal) + Logo">
    <p:spTree>
      <p:nvGrpSpPr>
        <p:cNvPr id="1" name=""/>
        <p:cNvGrpSpPr/>
        <p:nvPr/>
      </p:nvGrpSpPr>
      <p:grpSpPr>
        <a:xfrm>
          <a:off x="0" y="0"/>
          <a:ext cx="0" cy="0"/>
          <a:chOff x="0" y="0"/>
          <a:chExt cx="0" cy="0"/>
        </a:xfrm>
      </p:grpSpPr>
      <p:sp>
        <p:nvSpPr>
          <p:cNvPr id="20" name="Slide Number Placeholder 19"/>
          <p:cNvSpPr>
            <a:spLocks noGrp="1"/>
          </p:cNvSpPr>
          <p:nvPr>
            <p:ph type="sldNum" sz="quarter" idx="10"/>
          </p:nvPr>
        </p:nvSpPr>
        <p:spPr/>
        <p:txBody>
          <a:bodyPr/>
          <a:lstStyle/>
          <a:p>
            <a:fld id="{85D7182A-6091-0B44-BC53-3741B6723779}" type="slidenum">
              <a:rPr lang="en-US" smtClean="0"/>
              <a:pPr/>
              <a:t>‹#›</a:t>
            </a:fld>
            <a:endParaRPr lang="en-US"/>
          </a:p>
        </p:txBody>
      </p:sp>
      <p:sp>
        <p:nvSpPr>
          <p:cNvPr id="9" name="Bildplatzhalter 5"/>
          <p:cNvSpPr>
            <a:spLocks noGrp="1"/>
          </p:cNvSpPr>
          <p:nvPr>
            <p:ph type="pic" sz="quarter" idx="11" hasCustomPrompt="1"/>
          </p:nvPr>
        </p:nvSpPr>
        <p:spPr>
          <a:xfrm>
            <a:off x="1109133" y="1718785"/>
            <a:ext cx="1538817" cy="1538818"/>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
        <p:nvSpPr>
          <p:cNvPr id="10" name="Bildplatzhalter 5"/>
          <p:cNvSpPr>
            <a:spLocks noGrp="1"/>
          </p:cNvSpPr>
          <p:nvPr>
            <p:ph type="pic" sz="quarter" idx="12" hasCustomPrompt="1"/>
          </p:nvPr>
        </p:nvSpPr>
        <p:spPr>
          <a:xfrm>
            <a:off x="2965639" y="1718785"/>
            <a:ext cx="1538817" cy="1538818"/>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
        <p:nvSpPr>
          <p:cNvPr id="11" name="Bildplatzhalter 5"/>
          <p:cNvSpPr>
            <a:spLocks noGrp="1"/>
          </p:cNvSpPr>
          <p:nvPr>
            <p:ph type="pic" sz="quarter" idx="13" hasCustomPrompt="1"/>
          </p:nvPr>
        </p:nvSpPr>
        <p:spPr>
          <a:xfrm>
            <a:off x="4816421" y="1718785"/>
            <a:ext cx="1538817" cy="1538818"/>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
        <p:nvSpPr>
          <p:cNvPr id="12" name="Bildplatzhalter 5"/>
          <p:cNvSpPr>
            <a:spLocks noGrp="1"/>
          </p:cNvSpPr>
          <p:nvPr>
            <p:ph type="pic" sz="quarter" idx="14" hasCustomPrompt="1"/>
          </p:nvPr>
        </p:nvSpPr>
        <p:spPr>
          <a:xfrm>
            <a:off x="6645494" y="1718785"/>
            <a:ext cx="1538817" cy="1538818"/>
          </a:xfrm>
          <a:prstGeom prst="rect">
            <a:avLst/>
          </a:prstGeom>
          <a:ln w="19050">
            <a:noFill/>
          </a:ln>
        </p:spPr>
        <p:txBody>
          <a:bodyPr vert="horz"/>
          <a:lstStyle>
            <a:lvl1pPr marL="0" indent="0">
              <a:buNone/>
              <a:defRPr sz="1600">
                <a:solidFill>
                  <a:srgbClr val="5D5D5D"/>
                </a:solidFill>
                <a:latin typeface="Aleo Light"/>
                <a:cs typeface="Aleo Light"/>
              </a:defRPr>
            </a:lvl1pPr>
          </a:lstStyle>
          <a:p>
            <a:r>
              <a:rPr lang="en-US" dirty="0"/>
              <a:t>Photo here</a:t>
            </a:r>
          </a:p>
        </p:txBody>
      </p:sp>
    </p:spTree>
    <p:extLst>
      <p:ext uri="{BB962C8B-B14F-4D97-AF65-F5344CB8AC3E}">
        <p14:creationId xmlns:p14="http://schemas.microsoft.com/office/powerpoint/2010/main" val="176675836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5" name="Medienplatzhalter 4"/>
          <p:cNvSpPr>
            <a:spLocks noGrp="1"/>
          </p:cNvSpPr>
          <p:nvPr>
            <p:ph type="media" sz="quarter" idx="11" hasCustomPrompt="1"/>
          </p:nvPr>
        </p:nvSpPr>
        <p:spPr>
          <a:xfrm>
            <a:off x="586105" y="1146493"/>
            <a:ext cx="6094413" cy="3432175"/>
          </a:xfrm>
          <a:prstGeom prst="rect">
            <a:avLst/>
          </a:prstGeom>
        </p:spPr>
        <p:txBody>
          <a:bodyPr vert="horz"/>
          <a:lstStyle>
            <a:lvl1pPr marL="0" indent="0">
              <a:buNone/>
              <a:defRPr sz="1800">
                <a:solidFill>
                  <a:srgbClr val="5D5D5D"/>
                </a:solidFill>
                <a:latin typeface="Aleo Light"/>
                <a:cs typeface="Aleo Light"/>
              </a:defRPr>
            </a:lvl1pPr>
          </a:lstStyle>
          <a:p>
            <a:r>
              <a:rPr lang="en-US" dirty="0"/>
              <a:t>Video here</a:t>
            </a:r>
          </a:p>
        </p:txBody>
      </p:sp>
      <p:sp>
        <p:nvSpPr>
          <p:cNvPr id="11" name="Slide Number Placeholder 9"/>
          <p:cNvSpPr>
            <a:spLocks noGrp="1"/>
          </p:cNvSpPr>
          <p:nvPr>
            <p:ph type="sldNum" sz="quarter" idx="10"/>
          </p:nvPr>
        </p:nvSpPr>
        <p:spPr>
          <a:xfrm>
            <a:off x="6816259" y="4730979"/>
            <a:ext cx="2133600" cy="273844"/>
          </a:xfrm>
        </p:spPr>
        <p:txBody>
          <a:bodyPr/>
          <a:lstStyle/>
          <a:p>
            <a:fld id="{85D7182A-6091-0B44-BC53-3741B6723779}" type="slidenum">
              <a:rPr lang="en-US" smtClean="0"/>
              <a:pPr/>
              <a:t>‹#›</a:t>
            </a:fld>
            <a:endParaRPr lang="en-US"/>
          </a:p>
        </p:txBody>
      </p:sp>
    </p:spTree>
    <p:extLst>
      <p:ext uri="{BB962C8B-B14F-4D97-AF65-F5344CB8AC3E}">
        <p14:creationId xmlns:p14="http://schemas.microsoft.com/office/powerpoint/2010/main" val="270636367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816259" y="4730979"/>
            <a:ext cx="2133600" cy="273844"/>
          </a:xfrm>
          <a:prstGeom prst="rect">
            <a:avLst/>
          </a:prstGeom>
        </p:spPr>
        <p:txBody>
          <a:bodyPr vert="horz" lIns="91440" tIns="45720" rIns="91440" bIns="45720" rtlCol="0" anchor="ctr"/>
          <a:lstStyle>
            <a:lvl1pPr algn="r">
              <a:defRPr sz="1200">
                <a:solidFill>
                  <a:srgbClr val="5D5D5D"/>
                </a:solidFill>
                <a:latin typeface="Aleo Light"/>
                <a:cs typeface="Aleo Light"/>
              </a:defRPr>
            </a:lvl1pPr>
          </a:lstStyle>
          <a:p>
            <a:fld id="{85D7182A-6091-0B44-BC53-3741B6723779}" type="slidenum">
              <a:rPr lang="en-US" smtClean="0"/>
              <a:pPr/>
              <a:t>‹#›</a:t>
            </a:fld>
            <a:endParaRPr lang="en-US"/>
          </a:p>
        </p:txBody>
      </p:sp>
    </p:spTree>
    <p:extLst>
      <p:ext uri="{BB962C8B-B14F-4D97-AF65-F5344CB8AC3E}">
        <p14:creationId xmlns:p14="http://schemas.microsoft.com/office/powerpoint/2010/main" val="1555336285"/>
      </p:ext>
    </p:extLst>
  </p:cSld>
  <p:clrMap bg1="lt1" tx1="dk1" bg2="lt2" tx2="dk2" accent1="accent1" accent2="accent2" accent3="accent3" accent4="accent4" accent5="accent5" accent6="accent6" hlink="hlink" folHlink="folHlink"/>
  <p:sldLayoutIdLst>
    <p:sldLayoutId id="2147483674" r:id="rId1"/>
    <p:sldLayoutId id="2147483681" r:id="rId2"/>
    <p:sldLayoutId id="2147483677" r:id="rId3"/>
    <p:sldLayoutId id="2147483683" r:id="rId4"/>
    <p:sldLayoutId id="2147483686" r:id="rId5"/>
    <p:sldLayoutId id="2147483684" r:id="rId6"/>
    <p:sldLayoutId id="2147483685" r:id="rId7"/>
    <p:sldLayoutId id="2147483678" r:id="rId8"/>
    <p:sldLayoutId id="2147483680" r:id="rId9"/>
    <p:sldLayoutId id="2147483655" r:id="rId10"/>
  </p:sldLayoutIdLst>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hf hdr="0" ftr="0" dt="0"/>
  <p:txStyles>
    <p:titleStyle>
      <a:lvl1pPr algn="l" defTabSz="457200" rtl="0" eaLnBrk="1" latinLnBrk="0" hangingPunct="1">
        <a:spcBef>
          <a:spcPct val="0"/>
        </a:spcBef>
        <a:buNone/>
        <a:defRPr sz="2400" b="0" i="0" kern="1200">
          <a:solidFill>
            <a:srgbClr val="5D5D5D"/>
          </a:solidFill>
          <a:latin typeface="Aleo Light"/>
          <a:ea typeface="+mj-ea"/>
          <a:cs typeface="Aleo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leo Regular"/>
          <a:ea typeface="+mn-ea"/>
          <a:cs typeface="Aleo Regular"/>
        </a:defRPr>
      </a:lvl1pPr>
      <a:lvl2pPr marL="742950" indent="-285750" algn="l" defTabSz="457200" rtl="0" eaLnBrk="1" latinLnBrk="0" hangingPunct="1">
        <a:spcBef>
          <a:spcPct val="20000"/>
        </a:spcBef>
        <a:buFont typeface="Arial"/>
        <a:buChar char="–"/>
        <a:defRPr sz="2800" kern="1200">
          <a:solidFill>
            <a:schemeClr val="tx1"/>
          </a:solidFill>
          <a:latin typeface="Aleo Regular"/>
          <a:ea typeface="+mn-ea"/>
          <a:cs typeface="Aleo Regular"/>
        </a:defRPr>
      </a:lvl2pPr>
      <a:lvl3pPr marL="1143000" indent="-228600" algn="l" defTabSz="457200" rtl="0" eaLnBrk="1" latinLnBrk="0" hangingPunct="1">
        <a:spcBef>
          <a:spcPct val="20000"/>
        </a:spcBef>
        <a:buFont typeface="Arial"/>
        <a:buChar char="•"/>
        <a:defRPr sz="2400" kern="1200">
          <a:solidFill>
            <a:schemeClr val="tx1"/>
          </a:solidFill>
          <a:latin typeface="Aleo Regular"/>
          <a:ea typeface="+mn-ea"/>
          <a:cs typeface="Aleo Regular"/>
        </a:defRPr>
      </a:lvl3pPr>
      <a:lvl4pPr marL="1600200" indent="-228600" algn="l" defTabSz="457200" rtl="0" eaLnBrk="1" latinLnBrk="0" hangingPunct="1">
        <a:spcBef>
          <a:spcPct val="20000"/>
        </a:spcBef>
        <a:buFont typeface="Arial"/>
        <a:buChar char="–"/>
        <a:defRPr sz="2000" kern="1200">
          <a:solidFill>
            <a:schemeClr val="tx1"/>
          </a:solidFill>
          <a:latin typeface="Aleo Regular"/>
          <a:ea typeface="+mn-ea"/>
          <a:cs typeface="Aleo Regular"/>
        </a:defRPr>
      </a:lvl4pPr>
      <a:lvl5pPr marL="2057400" indent="-228600" algn="l" defTabSz="457200" rtl="0" eaLnBrk="1" latinLnBrk="0" hangingPunct="1">
        <a:spcBef>
          <a:spcPct val="20000"/>
        </a:spcBef>
        <a:buFont typeface="Arial"/>
        <a:buChar char="»"/>
        <a:defRPr sz="2000" kern="1200">
          <a:solidFill>
            <a:schemeClr val="tx1"/>
          </a:solidFill>
          <a:latin typeface="Aleo Regular"/>
          <a:ea typeface="+mn-ea"/>
          <a:cs typeface="Aleo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1" Type="http://schemas.openxmlformats.org/officeDocument/2006/relationships/slideLayout" Target="../slideLayouts/slideLayout1.xml"/><Relationship Id="rId2" Type="http://schemas.openxmlformats.org/officeDocument/2006/relationships/image" Target="../media/image2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9.png"/></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1" Type="http://schemas.openxmlformats.org/officeDocument/2006/relationships/slideLayout" Target="../slideLayouts/slideLayout1.xml"/><Relationship Id="rId2" Type="http://schemas.openxmlformats.org/officeDocument/2006/relationships/image" Target="../media/image2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9.png"/><Relationship Id="rId3" Type="http://schemas.openxmlformats.org/officeDocument/2006/relationships/image" Target="../media/image30.png"/></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1" Type="http://schemas.openxmlformats.org/officeDocument/2006/relationships/slideLayout" Target="../slideLayouts/slideLayout1.xml"/><Relationship Id="rId2" Type="http://schemas.openxmlformats.org/officeDocument/2006/relationships/image" Target="../media/image2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9.png"/><Relationship Id="rId3" Type="http://schemas.openxmlformats.org/officeDocument/2006/relationships/image" Target="../media/image31.png"/></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1" Type="http://schemas.openxmlformats.org/officeDocument/2006/relationships/slideLayout" Target="../slideLayouts/slideLayout1.xml"/><Relationship Id="rId2" Type="http://schemas.openxmlformats.org/officeDocument/2006/relationships/image" Target="../media/image2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9.png"/></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1" Type="http://schemas.openxmlformats.org/officeDocument/2006/relationships/slideLayout" Target="../slideLayouts/slideLayout1.xml"/><Relationship Id="rId2" Type="http://schemas.openxmlformats.org/officeDocument/2006/relationships/image" Target="../media/image2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9.png"/><Relationship Id="rId3" Type="http://schemas.openxmlformats.org/officeDocument/2006/relationships/image" Target="../media/image3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1" Type="http://schemas.openxmlformats.org/officeDocument/2006/relationships/slideLayout" Target="../slideLayouts/slideLayout1.xml"/><Relationship Id="rId2" Type="http://schemas.openxmlformats.org/officeDocument/2006/relationships/image" Target="../media/image2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9.png"/><Relationship Id="rId3" Type="http://schemas.openxmlformats.org/officeDocument/2006/relationships/image" Target="../media/image33.png"/></Relationships>
</file>

<file path=ppt/slides/_rels/slide22.xml.rels><?xml version="1.0" encoding="UTF-8" standalone="yes"?>
<Relationships xmlns="http://schemas.openxmlformats.org/package/2006/relationships"><Relationship Id="rId3" Type="http://schemas.openxmlformats.org/officeDocument/2006/relationships/image" Target="../media/image34.png"/><Relationship Id="rId4" Type="http://schemas.openxmlformats.org/officeDocument/2006/relationships/image" Target="../media/image35.png"/><Relationship Id="rId5" Type="http://schemas.openxmlformats.org/officeDocument/2006/relationships/image" Target="../media/image36.png"/><Relationship Id="rId6" Type="http://schemas.openxmlformats.org/officeDocument/2006/relationships/image" Target="../media/image37.png"/><Relationship Id="rId7" Type="http://schemas.openxmlformats.org/officeDocument/2006/relationships/image" Target="../media/image38.png"/><Relationship Id="rId8" Type="http://schemas.openxmlformats.org/officeDocument/2006/relationships/image" Target="../media/image17.png"/><Relationship Id="rId9" Type="http://schemas.openxmlformats.org/officeDocument/2006/relationships/image" Target="../media/image39.png"/><Relationship Id="rId10" Type="http://schemas.openxmlformats.org/officeDocument/2006/relationships/image" Target="../media/image4.pn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23.xml.rels><?xml version="1.0" encoding="UTF-8" standalone="yes"?>
<Relationships xmlns="http://schemas.openxmlformats.org/package/2006/relationships"><Relationship Id="rId3" Type="http://schemas.openxmlformats.org/officeDocument/2006/relationships/image" Target="../media/image40.png"/><Relationship Id="rId4" Type="http://schemas.openxmlformats.org/officeDocument/2006/relationships/image" Target="../media/image41.png"/><Relationship Id="rId5" Type="http://schemas.openxmlformats.org/officeDocument/2006/relationships/image" Target="../media/image42.png"/><Relationship Id="rId6" Type="http://schemas.openxmlformats.org/officeDocument/2006/relationships/image" Target="../media/image29.png"/><Relationship Id="rId7" Type="http://schemas.openxmlformats.org/officeDocument/2006/relationships/image" Target="../media/image43.png"/><Relationship Id="rId8" Type="http://schemas.openxmlformats.org/officeDocument/2006/relationships/image" Target="../media/image44.png"/><Relationship Id="rId1" Type="http://schemas.openxmlformats.org/officeDocument/2006/relationships/slideLayout" Target="../slideLayouts/slideLayout1.xml"/><Relationship Id="rId2" Type="http://schemas.openxmlformats.org/officeDocument/2006/relationships/image" Target="../media/image1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4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4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1" Type="http://schemas.openxmlformats.org/officeDocument/2006/relationships/slideLayout" Target="../slideLayouts/slideLayout10.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5.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0.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15.png"/><Relationship Id="rId7" Type="http://schemas.openxmlformats.org/officeDocument/2006/relationships/image" Target="../media/image16.png"/><Relationship Id="rId8" Type="http://schemas.openxmlformats.org/officeDocument/2006/relationships/image" Target="../media/image17.png"/><Relationship Id="rId1" Type="http://schemas.openxmlformats.org/officeDocument/2006/relationships/slideLayout" Target="../slideLayouts/slideLayout4.xml"/><Relationship Id="rId2"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4" Type="http://schemas.microsoft.com/office/2007/relationships/hdphoto" Target="../media/hdphoto1.wdp"/><Relationship Id="rId5" Type="http://schemas.openxmlformats.org/officeDocument/2006/relationships/image" Target="../media/image20.png"/><Relationship Id="rId1" Type="http://schemas.openxmlformats.org/officeDocument/2006/relationships/slideLayout" Target="../slideLayouts/slideLayout1.xml"/><Relationship Id="rId2"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4" Type="http://schemas.openxmlformats.org/officeDocument/2006/relationships/image" Target="../media/image23.png"/><Relationship Id="rId1" Type="http://schemas.openxmlformats.org/officeDocument/2006/relationships/slideLayout" Target="../slideLayouts/slideLayout1.xml"/><Relationship Id="rId2"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265595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4"/>
              </a:solidFill>
            </a:endParaRPr>
          </a:p>
        </p:txBody>
      </p:sp>
      <p:sp>
        <p:nvSpPr>
          <p:cNvPr id="3" name="Subtitle 2"/>
          <p:cNvSpPr>
            <a:spLocks noGrp="1"/>
          </p:cNvSpPr>
          <p:nvPr>
            <p:ph type="subTitle" idx="4294967295"/>
          </p:nvPr>
        </p:nvSpPr>
        <p:spPr>
          <a:xfrm>
            <a:off x="0" y="3339185"/>
            <a:ext cx="9144000" cy="1204912"/>
          </a:xfrm>
          <a:prstGeom prst="rect">
            <a:avLst/>
          </a:prstGeom>
        </p:spPr>
        <p:txBody>
          <a:bodyPr/>
          <a:lstStyle/>
          <a:p>
            <a:pPr marL="0" indent="0" algn="ctr">
              <a:buNone/>
            </a:pPr>
            <a:r>
              <a:rPr lang="en-US" sz="3600" dirty="0" smtClean="0">
                <a:solidFill>
                  <a:srgbClr val="5D5D5D"/>
                </a:solidFill>
              </a:rPr>
              <a:t>Exposé de 3ème </a:t>
            </a:r>
            <a:r>
              <a:rPr lang="en-US" sz="3600" dirty="0" err="1" smtClean="0">
                <a:solidFill>
                  <a:srgbClr val="5D5D5D"/>
                </a:solidFill>
              </a:rPr>
              <a:t>année</a:t>
            </a:r>
            <a:endParaRPr lang="en-US" sz="4400" dirty="0">
              <a:solidFill>
                <a:srgbClr val="5D5D5D"/>
              </a:solidFill>
              <a:latin typeface="Mathilde"/>
              <a:cs typeface="Mathilde"/>
            </a:endParaRPr>
          </a:p>
        </p:txBody>
      </p:sp>
      <p:sp>
        <p:nvSpPr>
          <p:cNvPr id="2" name="Title 1"/>
          <p:cNvSpPr>
            <a:spLocks noGrp="1"/>
          </p:cNvSpPr>
          <p:nvPr>
            <p:ph type="ctrTitle" idx="4294967295"/>
          </p:nvPr>
        </p:nvSpPr>
        <p:spPr>
          <a:xfrm>
            <a:off x="0" y="741267"/>
            <a:ext cx="9144000" cy="1524000"/>
          </a:xfrm>
          <a:prstGeom prst="rect">
            <a:avLst/>
          </a:prstGeom>
        </p:spPr>
        <p:txBody>
          <a:bodyPr>
            <a:normAutofit/>
          </a:bodyPr>
          <a:lstStyle/>
          <a:p>
            <a:pPr algn="ctr">
              <a:lnSpc>
                <a:spcPct val="120000"/>
              </a:lnSpc>
            </a:pPr>
            <a:r>
              <a:rPr lang="en-US" sz="6600" dirty="0" smtClean="0">
                <a:solidFill>
                  <a:schemeClr val="bg1"/>
                </a:solidFill>
                <a:latin typeface="Aleo Bold"/>
                <a:cs typeface="Aleo Bold"/>
              </a:rPr>
              <a:t>Refactoring</a:t>
            </a:r>
            <a:endParaRPr lang="en-US" sz="3200" dirty="0">
              <a:solidFill>
                <a:schemeClr val="bg1"/>
              </a:solidFill>
              <a:latin typeface="Mathilde"/>
              <a:cs typeface="Mathilde"/>
            </a:endParaRPr>
          </a:p>
        </p:txBody>
      </p:sp>
    </p:spTree>
    <p:extLst>
      <p:ext uri="{BB962C8B-B14F-4D97-AF65-F5344CB8AC3E}">
        <p14:creationId xmlns:p14="http://schemas.microsoft.com/office/powerpoint/2010/main" val="247672967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idx="4294967295"/>
          </p:nvPr>
        </p:nvSpPr>
        <p:spPr>
          <a:xfrm>
            <a:off x="457201" y="406296"/>
            <a:ext cx="3821960" cy="579285"/>
          </a:xfrm>
          <a:prstGeom prst="rect">
            <a:avLst/>
          </a:prstGeom>
        </p:spPr>
        <p:txBody>
          <a:bodyPr>
            <a:normAutofit fontScale="90000"/>
          </a:bodyPr>
          <a:lstStyle/>
          <a:p>
            <a:r>
              <a:rPr lang="en-US" dirty="0" smtClean="0"/>
              <a:t>Composition des </a:t>
            </a:r>
            <a:r>
              <a:rPr lang="en-US" dirty="0" err="1" smtClean="0"/>
              <a:t>méthodes</a:t>
            </a:r>
            <a:r>
              <a:rPr lang="en-US" dirty="0" smtClean="0"/>
              <a:t/>
            </a:r>
            <a:br>
              <a:rPr lang="en-US" dirty="0" smtClean="0"/>
            </a:br>
            <a:r>
              <a:rPr lang="en-US" sz="1300" dirty="0" err="1" smtClean="0">
                <a:solidFill>
                  <a:schemeClr val="accent5"/>
                </a:solidFill>
              </a:rPr>
              <a:t>quelques</a:t>
            </a:r>
            <a:r>
              <a:rPr lang="en-US" sz="1300" dirty="0" smtClean="0">
                <a:solidFill>
                  <a:schemeClr val="accent5"/>
                </a:solidFill>
              </a:rPr>
              <a:t> </a:t>
            </a:r>
            <a:r>
              <a:rPr lang="en-US" sz="1300" dirty="0" err="1" smtClean="0">
                <a:solidFill>
                  <a:schemeClr val="accent5"/>
                </a:solidFill>
              </a:rPr>
              <a:t>exemples</a:t>
            </a:r>
            <a:endParaRPr lang="en-US" sz="1300" dirty="0">
              <a:solidFill>
                <a:schemeClr val="accent5"/>
              </a:solidFill>
            </a:endParaRPr>
          </a:p>
        </p:txBody>
      </p:sp>
      <p:sp>
        <p:nvSpPr>
          <p:cNvPr id="2" name="Slide Number Placeholder 1"/>
          <p:cNvSpPr>
            <a:spLocks noGrp="1"/>
          </p:cNvSpPr>
          <p:nvPr>
            <p:ph type="sldNum" sz="quarter" idx="10"/>
          </p:nvPr>
        </p:nvSpPr>
        <p:spPr>
          <a:xfrm>
            <a:off x="6816259" y="4730979"/>
            <a:ext cx="2133600" cy="273844"/>
          </a:xfrm>
        </p:spPr>
        <p:txBody>
          <a:bodyPr/>
          <a:lstStyle/>
          <a:p>
            <a:fld id="{85D7182A-6091-0B44-BC53-3741B6723779}" type="slidenum">
              <a:rPr lang="en-US" smtClean="0"/>
              <a:pPr/>
              <a:t>9</a:t>
            </a:fld>
            <a:endParaRPr lang="en-US"/>
          </a:p>
        </p:txBody>
      </p:sp>
      <p:grpSp>
        <p:nvGrpSpPr>
          <p:cNvPr id="7" name="Group 6"/>
          <p:cNvGrpSpPr/>
          <p:nvPr/>
        </p:nvGrpSpPr>
        <p:grpSpPr>
          <a:xfrm>
            <a:off x="2349241" y="4100530"/>
            <a:ext cx="2734239" cy="646331"/>
            <a:chOff x="985714" y="4076707"/>
            <a:chExt cx="2355064" cy="556700"/>
          </a:xfrm>
        </p:grpSpPr>
        <p:sp>
          <p:nvSpPr>
            <p:cNvPr id="38" name="Textfeld 72"/>
            <p:cNvSpPr txBox="1"/>
            <p:nvPr/>
          </p:nvSpPr>
          <p:spPr>
            <a:xfrm>
              <a:off x="985714" y="4076707"/>
              <a:ext cx="1934110" cy="556700"/>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Supprimer</a:t>
              </a:r>
              <a:r>
                <a:rPr lang="en-US" sz="1300" b="0" i="0" kern="900" dirty="0" smtClean="0">
                  <a:solidFill>
                    <a:srgbClr val="FC3C40"/>
                  </a:solidFill>
                  <a:latin typeface="Aleo Light"/>
                  <a:cs typeface="Aleo Light"/>
                </a:rPr>
                <a:t> </a:t>
              </a:r>
              <a:r>
                <a:rPr lang="en-US" sz="1300" b="0" i="0" kern="900" dirty="0" err="1" smtClean="0">
                  <a:solidFill>
                    <a:srgbClr val="FC3C40"/>
                  </a:solidFill>
                  <a:latin typeface="Aleo Light"/>
                  <a:cs typeface="Aleo Light"/>
                </a:rPr>
                <a:t>l’assignation</a:t>
              </a:r>
              <a:r>
                <a:rPr lang="en-US" sz="1300" b="0" i="0" kern="900" dirty="0" smtClean="0">
                  <a:solidFill>
                    <a:srgbClr val="FC3C40"/>
                  </a:solidFill>
                  <a:latin typeface="Aleo Light"/>
                  <a:cs typeface="Aleo Light"/>
                </a:rPr>
                <a:t> de </a:t>
              </a:r>
              <a:r>
                <a:rPr lang="en-US" sz="1300" b="0" i="0" kern="900" dirty="0" err="1" smtClean="0">
                  <a:solidFill>
                    <a:srgbClr val="FC3C40"/>
                  </a:solidFill>
                  <a:latin typeface="Aleo Light"/>
                  <a:cs typeface="Aleo Light"/>
                </a:rPr>
                <a:t>paramètres</a:t>
              </a:r>
              <a:endParaRPr lang="en-US" sz="1300" kern="900" dirty="0" smtClean="0">
                <a:solidFill>
                  <a:srgbClr val="FC3C40"/>
                </a:solidFill>
                <a:latin typeface="Aleo Light"/>
                <a:cs typeface="Aleo Light"/>
              </a:endParaRPr>
            </a:p>
            <a:p>
              <a:pPr algn="r">
                <a:lnSpc>
                  <a:spcPct val="130000"/>
                </a:lnSpc>
              </a:pPr>
              <a:r>
                <a:rPr lang="en-US" sz="800" kern="900" dirty="0" err="1" smtClean="0">
                  <a:solidFill>
                    <a:srgbClr val="5D5D5D"/>
                  </a:solidFill>
                  <a:latin typeface="Aleo Light"/>
                  <a:cs typeface="Aleo Light"/>
                </a:rPr>
                <a:t>Utiliser</a:t>
              </a:r>
              <a:r>
                <a:rPr lang="en-US" sz="800" kern="900" dirty="0" smtClean="0">
                  <a:solidFill>
                    <a:srgbClr val="5D5D5D"/>
                  </a:solidFill>
                  <a:latin typeface="Aleo Light"/>
                  <a:cs typeface="Aleo Light"/>
                </a:rPr>
                <a:t> des variables </a:t>
              </a:r>
              <a:r>
                <a:rPr lang="en-US" sz="800" kern="900" dirty="0" err="1" smtClean="0">
                  <a:solidFill>
                    <a:srgbClr val="5D5D5D"/>
                  </a:solidFill>
                  <a:latin typeface="Aleo Light"/>
                  <a:cs typeface="Aleo Light"/>
                </a:rPr>
                <a:t>temporaires</a:t>
              </a:r>
              <a:endParaRPr lang="en-US" sz="800" kern="900" dirty="0" smtClean="0">
                <a:solidFill>
                  <a:srgbClr val="5D5D5D"/>
                </a:solidFill>
                <a:latin typeface="Aleo Light"/>
                <a:cs typeface="Aleo Light"/>
              </a:endParaRPr>
            </a:p>
          </p:txBody>
        </p:sp>
        <p:pic>
          <p:nvPicPr>
            <p:cNvPr id="56" name="Bild 38" descr="settings.png"/>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928044" y="4159655"/>
              <a:ext cx="412734" cy="412734"/>
            </a:xfrm>
            <a:prstGeom prst="rect">
              <a:avLst/>
            </a:prstGeom>
          </p:spPr>
        </p:pic>
      </p:grpSp>
      <p:grpSp>
        <p:nvGrpSpPr>
          <p:cNvPr id="6" name="Group 5"/>
          <p:cNvGrpSpPr/>
          <p:nvPr/>
        </p:nvGrpSpPr>
        <p:grpSpPr>
          <a:xfrm>
            <a:off x="5964047" y="2440458"/>
            <a:ext cx="2563096" cy="806375"/>
            <a:chOff x="4390006" y="2616917"/>
            <a:chExt cx="2207654" cy="694550"/>
          </a:xfrm>
        </p:grpSpPr>
        <p:sp>
          <p:nvSpPr>
            <p:cNvPr id="50" name="Textfeld 84"/>
            <p:cNvSpPr txBox="1"/>
            <p:nvPr/>
          </p:nvSpPr>
          <p:spPr>
            <a:xfrm>
              <a:off x="4808234" y="2616917"/>
              <a:ext cx="1789426" cy="694550"/>
            </a:xfrm>
            <a:prstGeom prst="rect">
              <a:avLst/>
            </a:prstGeom>
          </p:spPr>
          <p:txBody>
            <a:bodyPr vert="horz" wrap="square" rtlCol="0">
              <a:spAutoFit/>
            </a:bodyPr>
            <a:lstStyle/>
            <a:p>
              <a:r>
                <a:rPr lang="en-US" sz="1300" b="0" i="0" kern="900" dirty="0" err="1" smtClean="0">
                  <a:solidFill>
                    <a:srgbClr val="FC3C40"/>
                  </a:solidFill>
                  <a:latin typeface="Aleo Light"/>
                  <a:cs typeface="Aleo Light"/>
                </a:rPr>
                <a:t>Spliter</a:t>
              </a:r>
              <a:r>
                <a:rPr lang="en-US" sz="1300" b="0" i="0" kern="900" dirty="0" smtClean="0">
                  <a:solidFill>
                    <a:srgbClr val="FC3C40"/>
                  </a:solidFill>
                  <a:latin typeface="Aleo Light"/>
                  <a:cs typeface="Aleo Light"/>
                </a:rPr>
                <a:t> les variables </a:t>
              </a:r>
              <a:r>
                <a:rPr lang="en-US" sz="1300" b="0" i="0" kern="900" dirty="0" err="1" smtClean="0">
                  <a:solidFill>
                    <a:srgbClr val="FC3C40"/>
                  </a:solidFill>
                  <a:latin typeface="Aleo Light"/>
                  <a:cs typeface="Aleo Light"/>
                </a:rPr>
                <a:t>temporaires</a:t>
              </a:r>
              <a:endParaRPr lang="en-US" sz="1300" kern="900" dirty="0" smtClean="0">
                <a:solidFill>
                  <a:srgbClr val="FC3C40"/>
                </a:solidFill>
                <a:latin typeface="Aleo Light"/>
                <a:cs typeface="Aleo Light"/>
              </a:endParaRPr>
            </a:p>
            <a:p>
              <a:pPr>
                <a:lnSpc>
                  <a:spcPct val="130000"/>
                </a:lnSpc>
              </a:pPr>
              <a:r>
                <a:rPr lang="en-US" sz="800" kern="900" dirty="0" smtClean="0">
                  <a:solidFill>
                    <a:srgbClr val="5D5D5D"/>
                  </a:solidFill>
                  <a:latin typeface="Aleo Light"/>
                  <a:cs typeface="Aleo Light"/>
                </a:rPr>
                <a:t>Faire </a:t>
              </a:r>
              <a:r>
                <a:rPr lang="en-US" sz="800" kern="900" dirty="0" err="1" smtClean="0">
                  <a:solidFill>
                    <a:srgbClr val="5D5D5D"/>
                  </a:solidFill>
                  <a:latin typeface="Aleo Light"/>
                  <a:cs typeface="Aleo Light"/>
                </a:rPr>
                <a:t>une</a:t>
              </a:r>
              <a:r>
                <a:rPr lang="en-US" sz="800" kern="900" dirty="0" smtClean="0">
                  <a:solidFill>
                    <a:srgbClr val="5D5D5D"/>
                  </a:solidFill>
                  <a:latin typeface="Aleo Light"/>
                  <a:cs typeface="Aleo Light"/>
                </a:rPr>
                <a:t> variable </a:t>
              </a:r>
              <a:r>
                <a:rPr lang="en-US" sz="800" kern="900" dirty="0" err="1" smtClean="0">
                  <a:solidFill>
                    <a:srgbClr val="5D5D5D"/>
                  </a:solidFill>
                  <a:latin typeface="Aleo Light"/>
                  <a:cs typeface="Aleo Light"/>
                </a:rPr>
                <a:t>temporaire</a:t>
              </a:r>
              <a:r>
                <a:rPr lang="en-US" sz="800" kern="900" dirty="0" smtClean="0">
                  <a:solidFill>
                    <a:srgbClr val="5D5D5D"/>
                  </a:solidFill>
                  <a:latin typeface="Aleo Light"/>
                  <a:cs typeface="Aleo Light"/>
                </a:rPr>
                <a:t> pour </a:t>
              </a:r>
              <a:r>
                <a:rPr lang="en-US" sz="800" kern="900" dirty="0" err="1" smtClean="0">
                  <a:solidFill>
                    <a:srgbClr val="5D5D5D"/>
                  </a:solidFill>
                  <a:latin typeface="Aleo Light"/>
                  <a:cs typeface="Aleo Light"/>
                </a:rPr>
                <a:t>chaque</a:t>
              </a:r>
              <a:r>
                <a:rPr lang="en-US" sz="800" kern="900" dirty="0" smtClean="0">
                  <a:solidFill>
                    <a:srgbClr val="5D5D5D"/>
                  </a:solidFill>
                  <a:latin typeface="Aleo Light"/>
                  <a:cs typeface="Aleo Light"/>
                </a:rPr>
                <a:t> assignation</a:t>
              </a:r>
            </a:p>
          </p:txBody>
        </p:sp>
        <p:pic>
          <p:nvPicPr>
            <p:cNvPr id="58" name="Bild 49" descr="news.pn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390006" y="2719778"/>
              <a:ext cx="397722" cy="397722"/>
            </a:xfrm>
            <a:prstGeom prst="rect">
              <a:avLst/>
            </a:prstGeom>
          </p:spPr>
        </p:pic>
      </p:grpSp>
      <p:grpSp>
        <p:nvGrpSpPr>
          <p:cNvPr id="9" name="Group 8"/>
          <p:cNvGrpSpPr/>
          <p:nvPr/>
        </p:nvGrpSpPr>
        <p:grpSpPr>
          <a:xfrm>
            <a:off x="4279165" y="814002"/>
            <a:ext cx="2429684" cy="615806"/>
            <a:chOff x="4018077" y="1072113"/>
            <a:chExt cx="2092741" cy="530408"/>
          </a:xfrm>
        </p:grpSpPr>
        <p:sp>
          <p:nvSpPr>
            <p:cNvPr id="22" name="Textfeld 45"/>
            <p:cNvSpPr txBox="1"/>
            <p:nvPr/>
          </p:nvSpPr>
          <p:spPr>
            <a:xfrm>
              <a:off x="4443193" y="1072113"/>
              <a:ext cx="1667625" cy="522237"/>
            </a:xfrm>
            <a:prstGeom prst="rect">
              <a:avLst/>
            </a:prstGeom>
          </p:spPr>
          <p:txBody>
            <a:bodyPr vert="horz" wrap="none" rtlCol="0">
              <a:spAutoFit/>
            </a:bodyPr>
            <a:lstStyle/>
            <a:p>
              <a:r>
                <a:rPr lang="en-US" sz="1300" kern="900" dirty="0" smtClean="0">
                  <a:solidFill>
                    <a:schemeClr val="accent1"/>
                  </a:solidFill>
                  <a:latin typeface="Aleo Light"/>
                  <a:cs typeface="Aleo Light"/>
                </a:rPr>
                <a:t>Extraction de </a:t>
              </a:r>
              <a:r>
                <a:rPr lang="en-US" sz="1300" kern="900" dirty="0" err="1" smtClean="0">
                  <a:solidFill>
                    <a:schemeClr val="accent1"/>
                  </a:solidFill>
                  <a:latin typeface="Aleo Light"/>
                  <a:cs typeface="Aleo Light"/>
                </a:rPr>
                <a:t>méthodes</a:t>
              </a:r>
              <a:endParaRPr lang="en-US" sz="1300" kern="900" dirty="0" smtClean="0">
                <a:solidFill>
                  <a:schemeClr val="accent1"/>
                </a:solidFill>
                <a:latin typeface="Aleo Light"/>
                <a:cs typeface="Aleo Light"/>
              </a:endParaRPr>
            </a:p>
            <a:p>
              <a:pPr>
                <a:lnSpc>
                  <a:spcPct val="130000"/>
                </a:lnSpc>
              </a:pPr>
              <a:r>
                <a:rPr lang="en-US" sz="800" kern="900" dirty="0" err="1" smtClean="0">
                  <a:solidFill>
                    <a:srgbClr val="5D5D5D"/>
                  </a:solidFill>
                  <a:latin typeface="Aleo Light"/>
                  <a:cs typeface="Aleo Light"/>
                </a:rPr>
                <a:t>Fragmenter</a:t>
              </a:r>
              <a:r>
                <a:rPr lang="en-US" sz="800" kern="900" dirty="0" smtClean="0">
                  <a:solidFill>
                    <a:srgbClr val="5D5D5D"/>
                  </a:solidFill>
                  <a:latin typeface="Aleo Light"/>
                  <a:cs typeface="Aleo Light"/>
                </a:rPr>
                <a:t> le code </a:t>
              </a:r>
              <a:r>
                <a:rPr lang="en-US" sz="800" kern="900" dirty="0" err="1" smtClean="0">
                  <a:solidFill>
                    <a:srgbClr val="5D5D5D"/>
                  </a:solidFill>
                  <a:latin typeface="Aleo Light"/>
                  <a:cs typeface="Aleo Light"/>
                </a:rPr>
                <a:t>d’une</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méthode</a:t>
              </a:r>
              <a:endParaRPr lang="en-US" sz="800" kern="900" dirty="0" smtClean="0">
                <a:solidFill>
                  <a:srgbClr val="5D5D5D"/>
                </a:solidFill>
                <a:latin typeface="Aleo Light"/>
                <a:cs typeface="Aleo Light"/>
              </a:endParaRPr>
            </a:p>
            <a:p>
              <a:pPr>
                <a:lnSpc>
                  <a:spcPct val="130000"/>
                </a:lnSpc>
              </a:pPr>
              <a:r>
                <a:rPr lang="en-US" sz="800" kern="900" dirty="0" smtClean="0">
                  <a:solidFill>
                    <a:srgbClr val="5D5D5D"/>
                  </a:solidFill>
                  <a:latin typeface="Aleo Light"/>
                  <a:cs typeface="Aleo Light"/>
                </a:rPr>
                <a:t>en </a:t>
              </a:r>
              <a:r>
                <a:rPr lang="en-US" sz="800" kern="900" dirty="0" err="1" smtClean="0">
                  <a:solidFill>
                    <a:srgbClr val="5D5D5D"/>
                  </a:solidFill>
                  <a:latin typeface="Aleo Light"/>
                  <a:cs typeface="Aleo Light"/>
                </a:rPr>
                <a:t>plusieurs</a:t>
              </a:r>
              <a:endParaRPr lang="en-US" sz="800" kern="900" dirty="0" smtClean="0">
                <a:solidFill>
                  <a:srgbClr val="5D5D5D"/>
                </a:solidFill>
                <a:latin typeface="Aleo Light"/>
                <a:cs typeface="Aleo Light"/>
              </a:endParaRPr>
            </a:p>
          </p:txBody>
        </p:sp>
        <p:pic>
          <p:nvPicPr>
            <p:cNvPr id="39" name="Bild 27" descr="params.pn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018077" y="1181640"/>
              <a:ext cx="420881" cy="420881"/>
            </a:xfrm>
            <a:prstGeom prst="rect">
              <a:avLst/>
            </a:prstGeom>
          </p:spPr>
        </p:pic>
      </p:grpSp>
      <p:grpSp>
        <p:nvGrpSpPr>
          <p:cNvPr id="10" name="Group 9"/>
          <p:cNvGrpSpPr/>
          <p:nvPr/>
        </p:nvGrpSpPr>
        <p:grpSpPr>
          <a:xfrm>
            <a:off x="677333" y="2440458"/>
            <a:ext cx="2365027" cy="806375"/>
            <a:chOff x="1242893" y="2489892"/>
            <a:chExt cx="2037053" cy="694550"/>
          </a:xfrm>
        </p:grpSpPr>
        <p:sp>
          <p:nvSpPr>
            <p:cNvPr id="42" name="Textfeld 76"/>
            <p:cNvSpPr txBox="1"/>
            <p:nvPr/>
          </p:nvSpPr>
          <p:spPr>
            <a:xfrm>
              <a:off x="1242893" y="2489892"/>
              <a:ext cx="1709465" cy="694550"/>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Introduire</a:t>
              </a:r>
              <a:r>
                <a:rPr lang="en-US" sz="1300" b="0" i="0" kern="900" dirty="0" smtClean="0">
                  <a:solidFill>
                    <a:srgbClr val="FC3C40"/>
                  </a:solidFill>
                  <a:latin typeface="Aleo Light"/>
                  <a:cs typeface="Aleo Light"/>
                </a:rPr>
                <a:t> des variables </a:t>
              </a:r>
              <a:r>
                <a:rPr lang="en-US" sz="1300" b="0" i="0" kern="900" dirty="0" err="1" smtClean="0">
                  <a:solidFill>
                    <a:srgbClr val="FC3C40"/>
                  </a:solidFill>
                  <a:latin typeface="Aleo Light"/>
                  <a:cs typeface="Aleo Light"/>
                </a:rPr>
                <a:t>compréhensives</a:t>
              </a:r>
              <a:endParaRPr lang="en-US" sz="1300" kern="900" dirty="0" smtClean="0">
                <a:solidFill>
                  <a:srgbClr val="FC3C40"/>
                </a:solidFill>
                <a:latin typeface="Aleo Light"/>
                <a:cs typeface="Aleo Light"/>
              </a:endParaRPr>
            </a:p>
            <a:p>
              <a:pPr algn="r">
                <a:lnSpc>
                  <a:spcPct val="130000"/>
                </a:lnSpc>
              </a:pPr>
              <a:r>
                <a:rPr lang="en-US" sz="800" kern="900" dirty="0" err="1" smtClean="0">
                  <a:solidFill>
                    <a:srgbClr val="5D5D5D"/>
                  </a:solidFill>
                  <a:latin typeface="Aleo Light"/>
                  <a:cs typeface="Aleo Light"/>
                </a:rPr>
                <a:t>Renommer</a:t>
              </a:r>
              <a:r>
                <a:rPr lang="en-US" sz="800" kern="900" dirty="0" smtClean="0">
                  <a:solidFill>
                    <a:srgbClr val="5D5D5D"/>
                  </a:solidFill>
                  <a:latin typeface="Aleo Light"/>
                  <a:cs typeface="Aleo Light"/>
                </a:rPr>
                <a:t> les variables pour </a:t>
              </a:r>
              <a:r>
                <a:rPr lang="en-US" sz="800" kern="900" dirty="0" err="1" smtClean="0">
                  <a:solidFill>
                    <a:srgbClr val="5D5D5D"/>
                  </a:solidFill>
                  <a:latin typeface="Aleo Light"/>
                  <a:cs typeface="Aleo Light"/>
                </a:rPr>
                <a:t>qu’elles</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soient</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compréhenisibles</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d’elles</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même</a:t>
              </a:r>
              <a:endParaRPr lang="en-US" sz="800" kern="900" dirty="0" smtClean="0">
                <a:solidFill>
                  <a:srgbClr val="5D5D5D"/>
                </a:solidFill>
                <a:latin typeface="Aleo Light"/>
                <a:cs typeface="Aleo Light"/>
              </a:endParaRPr>
            </a:p>
          </p:txBody>
        </p:sp>
        <p:pic>
          <p:nvPicPr>
            <p:cNvPr id="40" name="Bild 28" descr="tag.pn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rot="16200000">
              <a:off x="2924429" y="2620974"/>
              <a:ext cx="406306" cy="304729"/>
            </a:xfrm>
            <a:prstGeom prst="rect">
              <a:avLst/>
            </a:prstGeom>
          </p:spPr>
        </p:pic>
      </p:grpSp>
      <p:grpSp>
        <p:nvGrpSpPr>
          <p:cNvPr id="3" name="Group 2"/>
          <p:cNvGrpSpPr/>
          <p:nvPr/>
        </p:nvGrpSpPr>
        <p:grpSpPr>
          <a:xfrm>
            <a:off x="3443776" y="1749485"/>
            <a:ext cx="2119760" cy="2119760"/>
            <a:chOff x="3443776" y="1749485"/>
            <a:chExt cx="2119760" cy="2119760"/>
          </a:xfrm>
        </p:grpSpPr>
        <p:sp>
          <p:nvSpPr>
            <p:cNvPr id="27" name="Oval 26"/>
            <p:cNvSpPr/>
            <p:nvPr/>
          </p:nvSpPr>
          <p:spPr>
            <a:xfrm>
              <a:off x="3443776" y="1749485"/>
              <a:ext cx="2119760" cy="2119760"/>
            </a:xfrm>
            <a:prstGeom prst="ellipse">
              <a:avLst/>
            </a:prstGeom>
            <a:noFill/>
            <a:ln w="76200" cmpd="sng">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75000"/>
                  </a:schemeClr>
                </a:solidFill>
                <a:latin typeface="Aleo Light"/>
                <a:cs typeface="Aleo Light"/>
              </a:endParaRPr>
            </a:p>
          </p:txBody>
        </p:sp>
        <p:pic>
          <p:nvPicPr>
            <p:cNvPr id="43" name="Picture 42" descr="folder-open.png"/>
            <p:cNvPicPr>
              <a:picLocks noChangeAspect="1"/>
            </p:cNvPicPr>
            <p:nvPr/>
          </p:nvPicPr>
          <p:blipFill>
            <a:blip r:embed="rId6">
              <a:duotone>
                <a:prstClr val="black"/>
                <a:srgbClr val="000000">
                  <a:tint val="45000"/>
                  <a:satMod val="400000"/>
                </a:srgbClr>
              </a:duotone>
              <a:extLst>
                <a:ext uri="{28A0092B-C50C-407E-A947-70E740481C1C}">
                  <a14:useLocalDpi xmlns:a14="http://schemas.microsoft.com/office/drawing/2010/main" val="0"/>
                </a:ext>
              </a:extLst>
            </a:blip>
            <a:stretch>
              <a:fillRect/>
            </a:stretch>
          </p:blipFill>
          <p:spPr>
            <a:xfrm>
              <a:off x="3965880" y="2423347"/>
              <a:ext cx="1117600" cy="787400"/>
            </a:xfrm>
            <a:prstGeom prst="rect">
              <a:avLst/>
            </a:prstGeom>
          </p:spPr>
        </p:pic>
      </p:grpSp>
    </p:spTree>
    <p:extLst>
      <p:ext uri="{BB962C8B-B14F-4D97-AF65-F5344CB8AC3E}">
        <p14:creationId xmlns:p14="http://schemas.microsoft.com/office/powerpoint/2010/main" val="278260236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2"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1+#ppt_w/2"/>
                                          </p:val>
                                        </p:tav>
                                        <p:tav tm="100000">
                                          <p:val>
                                            <p:strVal val="#ppt_x"/>
                                          </p:val>
                                        </p:tav>
                                      </p:tavLst>
                                    </p:anim>
                                    <p:anim calcmode="lin" valueType="num">
                                      <p:cBhvr additive="base">
                                        <p:cTn id="17" dur="500" fill="hold"/>
                                        <p:tgtEl>
                                          <p:spTgt spid="6"/>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8"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0-#ppt_w/2"/>
                                          </p:val>
                                        </p:tav>
                                        <p:tav tm="100000">
                                          <p:val>
                                            <p:strVal val="#ppt_x"/>
                                          </p:val>
                                        </p:tav>
                                      </p:tavLst>
                                    </p:anim>
                                    <p:anim calcmode="lin" valueType="num">
                                      <p:cBhvr additive="base">
                                        <p:cTn id="27"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a:xfrm>
            <a:off x="4496720" y="2145781"/>
            <a:ext cx="0" cy="3034417"/>
          </a:xfrm>
          <a:prstGeom prst="line">
            <a:avLst/>
          </a:prstGeom>
          <a:ln w="12700">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0"/>
          </p:nvPr>
        </p:nvSpPr>
        <p:spPr/>
        <p:txBody>
          <a:bodyPr/>
          <a:lstStyle/>
          <a:p>
            <a:fld id="{85D7182A-6091-0B44-BC53-3741B6723779}" type="slidenum">
              <a:rPr lang="en-US" smtClean="0"/>
              <a:pPr/>
              <a:t>10</a:t>
            </a:fld>
            <a:endParaRPr lang="en-US"/>
          </a:p>
        </p:txBody>
      </p:sp>
      <p:sp>
        <p:nvSpPr>
          <p:cNvPr id="18" name="TextBox 17"/>
          <p:cNvSpPr txBox="1"/>
          <p:nvPr/>
        </p:nvSpPr>
        <p:spPr>
          <a:xfrm>
            <a:off x="169333" y="2492636"/>
            <a:ext cx="3890052" cy="1643527"/>
          </a:xfrm>
          <a:prstGeom prst="rect">
            <a:avLst/>
          </a:prstGeom>
          <a:noFill/>
        </p:spPr>
        <p:txBody>
          <a:bodyPr wrap="square" rtlCol="0">
            <a:spAutoFit/>
          </a:bodyPr>
          <a:lstStyle/>
          <a:p>
            <a:pPr algn="just">
              <a:lnSpc>
                <a:spcPct val="120000"/>
              </a:lnSpc>
            </a:pPr>
            <a:endParaRPr lang="en-US" sz="1400" dirty="0">
              <a:solidFill>
                <a:srgbClr val="5D5D5D"/>
              </a:solidFill>
              <a:latin typeface="Aleo Light"/>
              <a:cs typeface="Aleo Light"/>
            </a:endParaRPr>
          </a:p>
          <a:p>
            <a:r>
              <a:rPr lang="fr-FR" sz="1400" dirty="0" err="1">
                <a:solidFill>
                  <a:srgbClr val="5D5D5D"/>
                </a:solidFill>
                <a:latin typeface="Aleo Light"/>
                <a:cs typeface="Aleo Light"/>
              </a:rPr>
              <a:t>void</a:t>
            </a:r>
            <a:r>
              <a:rPr lang="fr-FR" sz="1400" dirty="0">
                <a:solidFill>
                  <a:srgbClr val="5D5D5D"/>
                </a:solidFill>
                <a:latin typeface="Aleo Light"/>
                <a:cs typeface="Aleo Light"/>
              </a:rPr>
              <a:t> </a:t>
            </a:r>
            <a:r>
              <a:rPr lang="fr-FR" sz="1400" dirty="0" err="1">
                <a:solidFill>
                  <a:srgbClr val="5D5D5D"/>
                </a:solidFill>
                <a:latin typeface="Aleo Light"/>
                <a:cs typeface="Aleo Light"/>
              </a:rPr>
              <a:t>printOwing</a:t>
            </a:r>
            <a:r>
              <a:rPr lang="fr-FR" sz="1400" dirty="0">
                <a:solidFill>
                  <a:srgbClr val="5D5D5D"/>
                </a:solidFill>
                <a:latin typeface="Aleo Light"/>
                <a:cs typeface="Aleo Light"/>
              </a:rPr>
              <a:t>(double </a:t>
            </a:r>
            <a:r>
              <a:rPr lang="fr-FR" sz="1400" dirty="0" err="1">
                <a:solidFill>
                  <a:srgbClr val="5D5D5D"/>
                </a:solidFill>
                <a:latin typeface="Aleo Light"/>
                <a:cs typeface="Aleo Light"/>
              </a:rPr>
              <a:t>amount</a:t>
            </a:r>
            <a:r>
              <a:rPr lang="fr-FR" sz="1400" dirty="0">
                <a:solidFill>
                  <a:srgbClr val="5D5D5D"/>
                </a:solidFill>
                <a:latin typeface="Aleo Light"/>
                <a:cs typeface="Aleo Light"/>
              </a:rPr>
              <a:t>) </a:t>
            </a:r>
            <a:r>
              <a:rPr lang="fr-FR" sz="1400" dirty="0" smtClean="0">
                <a:solidFill>
                  <a:srgbClr val="5D5D5D"/>
                </a:solidFill>
                <a:latin typeface="Aleo Light"/>
                <a:cs typeface="Aleo Light"/>
              </a:rPr>
              <a:t>{</a:t>
            </a:r>
          </a:p>
          <a:p>
            <a:r>
              <a:rPr lang="fr-FR" sz="1400" dirty="0">
                <a:solidFill>
                  <a:srgbClr val="5D5D5D"/>
                </a:solidFill>
                <a:latin typeface="Aleo Light"/>
                <a:cs typeface="Aleo Light"/>
              </a:rPr>
              <a:t>	</a:t>
            </a:r>
            <a:r>
              <a:rPr lang="fr-FR" sz="1400" dirty="0" err="1" smtClean="0">
                <a:solidFill>
                  <a:srgbClr val="5D5D5D"/>
                </a:solidFill>
                <a:latin typeface="Aleo Light"/>
                <a:cs typeface="Aleo Light"/>
              </a:rPr>
              <a:t>printBanner</a:t>
            </a:r>
            <a:r>
              <a:rPr lang="fr-FR" sz="1400" dirty="0">
                <a:solidFill>
                  <a:srgbClr val="5D5D5D"/>
                </a:solidFill>
                <a:latin typeface="Aleo Light"/>
                <a:cs typeface="Aleo Light"/>
              </a:rPr>
              <a:t>()</a:t>
            </a:r>
            <a:r>
              <a:rPr lang="fr-FR" sz="1400" dirty="0" smtClean="0">
                <a:solidFill>
                  <a:srgbClr val="5D5D5D"/>
                </a:solidFill>
                <a:latin typeface="Aleo Light"/>
                <a:cs typeface="Aleo Light"/>
              </a:rPr>
              <a:t>;</a:t>
            </a:r>
            <a:endParaRPr lang="fr-FR" sz="1400" dirty="0">
              <a:solidFill>
                <a:srgbClr val="5D5D5D"/>
              </a:solidFill>
              <a:latin typeface="Aleo Light"/>
              <a:cs typeface="Aleo Light"/>
            </a:endParaRPr>
          </a:p>
          <a:p>
            <a:r>
              <a:rPr lang="fr-FR" sz="1400" dirty="0">
                <a:solidFill>
                  <a:srgbClr val="5D5D5D"/>
                </a:solidFill>
                <a:latin typeface="Aleo Light"/>
                <a:cs typeface="Aleo Light"/>
              </a:rPr>
              <a:t>  </a:t>
            </a:r>
            <a:r>
              <a:rPr lang="fr-FR" sz="1400" dirty="0" smtClean="0">
                <a:solidFill>
                  <a:srgbClr val="5D5D5D"/>
                </a:solidFill>
                <a:latin typeface="Aleo Light"/>
                <a:cs typeface="Aleo Light"/>
              </a:rPr>
              <a:t>	/</a:t>
            </a:r>
            <a:r>
              <a:rPr lang="fr-FR" sz="1400" dirty="0">
                <a:solidFill>
                  <a:srgbClr val="5D5D5D"/>
                </a:solidFill>
                <a:latin typeface="Aleo Light"/>
                <a:cs typeface="Aleo Light"/>
              </a:rPr>
              <a:t>/</a:t>
            </a:r>
            <a:r>
              <a:rPr lang="fr-FR" sz="1400" dirty="0" err="1">
                <a:solidFill>
                  <a:srgbClr val="5D5D5D"/>
                </a:solidFill>
                <a:latin typeface="Aleo Light"/>
                <a:cs typeface="Aleo Light"/>
              </a:rPr>
              <a:t>print</a:t>
            </a:r>
            <a:r>
              <a:rPr lang="fr-FR" sz="1400" dirty="0">
                <a:solidFill>
                  <a:srgbClr val="5D5D5D"/>
                </a:solidFill>
                <a:latin typeface="Aleo Light"/>
                <a:cs typeface="Aleo Light"/>
              </a:rPr>
              <a:t> </a:t>
            </a:r>
            <a:r>
              <a:rPr lang="fr-FR" sz="1400" dirty="0" err="1">
                <a:solidFill>
                  <a:srgbClr val="5D5D5D"/>
                </a:solidFill>
                <a:latin typeface="Aleo Light"/>
                <a:cs typeface="Aleo Light"/>
              </a:rPr>
              <a:t>details</a:t>
            </a:r>
            <a:endParaRPr lang="fr-FR" sz="1400" dirty="0">
              <a:solidFill>
                <a:srgbClr val="5D5D5D"/>
              </a:solidFill>
              <a:latin typeface="Aleo Light"/>
              <a:cs typeface="Aleo Light"/>
            </a:endParaRPr>
          </a:p>
          <a:p>
            <a:r>
              <a:rPr lang="fr-FR" sz="1400" dirty="0">
                <a:solidFill>
                  <a:srgbClr val="5D5D5D"/>
                </a:solidFill>
                <a:latin typeface="Aleo Light"/>
                <a:cs typeface="Aleo Light"/>
              </a:rPr>
              <a:t>   </a:t>
            </a:r>
            <a:r>
              <a:rPr lang="fr-FR" sz="1400" dirty="0" smtClean="0">
                <a:solidFill>
                  <a:srgbClr val="5D5D5D"/>
                </a:solidFill>
                <a:latin typeface="Aleo Light"/>
                <a:cs typeface="Aleo Light"/>
              </a:rPr>
              <a:t>	</a:t>
            </a:r>
            <a:r>
              <a:rPr lang="fr-FR" sz="1400" dirty="0" err="1" smtClean="0">
                <a:solidFill>
                  <a:srgbClr val="5D5D5D"/>
                </a:solidFill>
                <a:latin typeface="Aleo Light"/>
                <a:cs typeface="Aleo Light"/>
              </a:rPr>
              <a:t>System.out.println</a:t>
            </a:r>
            <a:r>
              <a:rPr lang="fr-FR" sz="1400" dirty="0" smtClean="0">
                <a:solidFill>
                  <a:srgbClr val="5D5D5D"/>
                </a:solidFill>
                <a:latin typeface="Aleo Light"/>
                <a:cs typeface="Aleo Light"/>
              </a:rPr>
              <a:t>(</a:t>
            </a:r>
            <a:r>
              <a:rPr lang="fr-FR" sz="1400" dirty="0">
                <a:solidFill>
                  <a:srgbClr val="5D5D5D"/>
                </a:solidFill>
                <a:latin typeface="Aleo Light"/>
                <a:cs typeface="Aleo Light"/>
              </a:rPr>
              <a:t>"</a:t>
            </a:r>
            <a:r>
              <a:rPr lang="fr-FR" sz="1400" dirty="0" err="1">
                <a:solidFill>
                  <a:srgbClr val="5D5D5D"/>
                </a:solidFill>
                <a:latin typeface="Aleo Light"/>
                <a:cs typeface="Aleo Light"/>
              </a:rPr>
              <a:t>name</a:t>
            </a:r>
            <a:r>
              <a:rPr lang="fr-FR" sz="1400" dirty="0">
                <a:solidFill>
                  <a:srgbClr val="5D5D5D"/>
                </a:solidFill>
                <a:latin typeface="Aleo Light"/>
                <a:cs typeface="Aleo Light"/>
              </a:rPr>
              <a:t>:" + _</a:t>
            </a:r>
            <a:r>
              <a:rPr lang="fr-FR" sz="1400" dirty="0" err="1">
                <a:solidFill>
                  <a:srgbClr val="5D5D5D"/>
                </a:solidFill>
                <a:latin typeface="Aleo Light"/>
                <a:cs typeface="Aleo Light"/>
              </a:rPr>
              <a:t>name</a:t>
            </a:r>
            <a:r>
              <a:rPr lang="fr-FR" sz="1400" dirty="0">
                <a:solidFill>
                  <a:srgbClr val="5D5D5D"/>
                </a:solidFill>
                <a:latin typeface="Aleo Light"/>
                <a:cs typeface="Aleo Light"/>
              </a:rPr>
              <a:t>);</a:t>
            </a:r>
          </a:p>
          <a:p>
            <a:r>
              <a:rPr lang="fr-FR" sz="1400" dirty="0">
                <a:solidFill>
                  <a:srgbClr val="5D5D5D"/>
                </a:solidFill>
                <a:latin typeface="Aleo Light"/>
                <a:cs typeface="Aleo Light"/>
              </a:rPr>
              <a:t>   </a:t>
            </a:r>
            <a:r>
              <a:rPr lang="fr-FR" sz="1400" dirty="0" smtClean="0">
                <a:solidFill>
                  <a:srgbClr val="5D5D5D"/>
                </a:solidFill>
                <a:latin typeface="Aleo Light"/>
                <a:cs typeface="Aleo Light"/>
              </a:rPr>
              <a:t>	</a:t>
            </a:r>
            <a:r>
              <a:rPr lang="fr-FR" sz="1400" dirty="0" err="1" smtClean="0">
                <a:solidFill>
                  <a:srgbClr val="5D5D5D"/>
                </a:solidFill>
                <a:latin typeface="Aleo Light"/>
                <a:cs typeface="Aleo Light"/>
              </a:rPr>
              <a:t>System.out.println</a:t>
            </a:r>
            <a:r>
              <a:rPr lang="fr-FR" sz="1400" dirty="0" smtClean="0">
                <a:solidFill>
                  <a:srgbClr val="5D5D5D"/>
                </a:solidFill>
                <a:latin typeface="Aleo Light"/>
                <a:cs typeface="Aleo Light"/>
              </a:rPr>
              <a:t>(</a:t>
            </a:r>
            <a:r>
              <a:rPr lang="fr-FR" sz="1400" dirty="0">
                <a:solidFill>
                  <a:srgbClr val="5D5D5D"/>
                </a:solidFill>
                <a:latin typeface="Aleo Light"/>
                <a:cs typeface="Aleo Light"/>
              </a:rPr>
              <a:t>"</a:t>
            </a:r>
            <a:r>
              <a:rPr lang="fr-FR" sz="1400" dirty="0" err="1">
                <a:solidFill>
                  <a:srgbClr val="5D5D5D"/>
                </a:solidFill>
                <a:latin typeface="Aleo Light"/>
                <a:cs typeface="Aleo Light"/>
              </a:rPr>
              <a:t>amount</a:t>
            </a:r>
            <a:r>
              <a:rPr lang="fr-FR" sz="1400" dirty="0">
                <a:solidFill>
                  <a:srgbClr val="5D5D5D"/>
                </a:solidFill>
                <a:latin typeface="Aleo Light"/>
                <a:cs typeface="Aleo Light"/>
              </a:rPr>
              <a:t>" + </a:t>
            </a:r>
            <a:r>
              <a:rPr lang="fr-FR" sz="1400" dirty="0" err="1">
                <a:solidFill>
                  <a:srgbClr val="5D5D5D"/>
                </a:solidFill>
                <a:latin typeface="Aleo Light"/>
                <a:cs typeface="Aleo Light"/>
              </a:rPr>
              <a:t>amount</a:t>
            </a:r>
            <a:r>
              <a:rPr lang="fr-FR" sz="1400" dirty="0">
                <a:solidFill>
                  <a:srgbClr val="5D5D5D"/>
                </a:solidFill>
                <a:latin typeface="Aleo Light"/>
                <a:cs typeface="Aleo Light"/>
              </a:rPr>
              <a:t>);</a:t>
            </a:r>
          </a:p>
          <a:p>
            <a:r>
              <a:rPr lang="fr-FR" sz="1400" dirty="0">
                <a:solidFill>
                  <a:srgbClr val="5D5D5D"/>
                </a:solidFill>
                <a:latin typeface="Aleo Light"/>
                <a:cs typeface="Aleo Light"/>
              </a:rPr>
              <a:t>}</a:t>
            </a:r>
          </a:p>
        </p:txBody>
      </p:sp>
      <p:sp>
        <p:nvSpPr>
          <p:cNvPr id="32" name="Oval 31"/>
          <p:cNvSpPr/>
          <p:nvPr/>
        </p:nvSpPr>
        <p:spPr>
          <a:xfrm>
            <a:off x="4058031" y="2969213"/>
            <a:ext cx="877377" cy="877377"/>
          </a:xfrm>
          <a:prstGeom prst="ellipse">
            <a:avLst/>
          </a:prstGeom>
          <a:solidFill>
            <a:srgbClr val="FFFFFF"/>
          </a:solidFill>
          <a:ln w="28575" cap="rnd" cmpd="sng">
            <a:solidFill>
              <a:schemeClr val="accent5"/>
            </a:solidFill>
            <a:bevel/>
          </a:ln>
          <a:effectLst/>
        </p:spPr>
        <p:style>
          <a:lnRef idx="1">
            <a:schemeClr val="accent1"/>
          </a:lnRef>
          <a:fillRef idx="3">
            <a:schemeClr val="accent1"/>
          </a:fillRef>
          <a:effectRef idx="2">
            <a:schemeClr val="accent1"/>
          </a:effectRef>
          <a:fontRef idx="minor">
            <a:schemeClr val="lt1"/>
          </a:fontRef>
        </p:style>
        <p:txBody>
          <a:bodyPr lIns="0" tIns="0" rIns="0" bIns="0" rtlCol="0" anchor="b"/>
          <a:lstStyle/>
          <a:p>
            <a:pPr algn="ctr">
              <a:lnSpc>
                <a:spcPct val="70000"/>
              </a:lnSpc>
            </a:pPr>
            <a:r>
              <a:rPr lang="en-US" sz="4400" dirty="0">
                <a:solidFill>
                  <a:schemeClr val="accent5"/>
                </a:solidFill>
                <a:latin typeface="Aleo Light"/>
                <a:cs typeface="Aleo Light"/>
              </a:rPr>
              <a:t>&gt;</a:t>
            </a:r>
          </a:p>
        </p:txBody>
      </p:sp>
      <p:sp>
        <p:nvSpPr>
          <p:cNvPr id="6" name="Rectangle 5"/>
          <p:cNvSpPr/>
          <p:nvPr/>
        </p:nvSpPr>
        <p:spPr>
          <a:xfrm>
            <a:off x="5118190" y="2437023"/>
            <a:ext cx="4572000" cy="2031325"/>
          </a:xfrm>
          <a:prstGeom prst="rect">
            <a:avLst/>
          </a:prstGeom>
        </p:spPr>
        <p:txBody>
          <a:bodyPr>
            <a:spAutoFit/>
          </a:bodyPr>
          <a:lstStyle/>
          <a:p>
            <a:r>
              <a:rPr lang="fr-FR" sz="1400" dirty="0" err="1">
                <a:solidFill>
                  <a:srgbClr val="5D5D5D"/>
                </a:solidFill>
                <a:latin typeface="Aleo Light"/>
                <a:cs typeface="Aleo Light"/>
              </a:rPr>
              <a:t>void</a:t>
            </a:r>
            <a:r>
              <a:rPr lang="fr-FR" sz="1400" dirty="0">
                <a:solidFill>
                  <a:srgbClr val="5D5D5D"/>
                </a:solidFill>
                <a:latin typeface="Aleo Light"/>
                <a:cs typeface="Aleo Light"/>
              </a:rPr>
              <a:t> </a:t>
            </a:r>
            <a:r>
              <a:rPr lang="fr-FR" sz="1400" dirty="0" err="1">
                <a:solidFill>
                  <a:srgbClr val="5D5D5D"/>
                </a:solidFill>
                <a:latin typeface="Aleo Light"/>
                <a:cs typeface="Aleo Light"/>
              </a:rPr>
              <a:t>printOwing</a:t>
            </a:r>
            <a:r>
              <a:rPr lang="fr-FR" sz="1400" dirty="0">
                <a:solidFill>
                  <a:srgbClr val="5D5D5D"/>
                </a:solidFill>
                <a:latin typeface="Aleo Light"/>
                <a:cs typeface="Aleo Light"/>
              </a:rPr>
              <a:t>(double </a:t>
            </a:r>
            <a:r>
              <a:rPr lang="fr-FR" sz="1400" dirty="0" err="1">
                <a:solidFill>
                  <a:srgbClr val="5D5D5D"/>
                </a:solidFill>
                <a:latin typeface="Aleo Light"/>
                <a:cs typeface="Aleo Light"/>
              </a:rPr>
              <a:t>amount</a:t>
            </a:r>
            <a:r>
              <a:rPr lang="fr-FR" sz="1400" dirty="0">
                <a:solidFill>
                  <a:srgbClr val="5D5D5D"/>
                </a:solidFill>
                <a:latin typeface="Aleo Light"/>
                <a:cs typeface="Aleo Light"/>
              </a:rPr>
              <a:t>) {</a:t>
            </a:r>
          </a:p>
          <a:p>
            <a:r>
              <a:rPr lang="fr-FR" sz="1400" dirty="0">
                <a:solidFill>
                  <a:srgbClr val="5D5D5D"/>
                </a:solidFill>
                <a:latin typeface="Aleo Light"/>
                <a:cs typeface="Aleo Light"/>
              </a:rPr>
              <a:t>    </a:t>
            </a:r>
            <a:r>
              <a:rPr lang="fr-FR" sz="1400" dirty="0" err="1">
                <a:solidFill>
                  <a:srgbClr val="5D5D5D"/>
                </a:solidFill>
                <a:latin typeface="Aleo Light"/>
                <a:cs typeface="Aleo Light"/>
              </a:rPr>
              <a:t>printBanner</a:t>
            </a:r>
            <a:r>
              <a:rPr lang="fr-FR" sz="1400" dirty="0">
                <a:solidFill>
                  <a:srgbClr val="5D5D5D"/>
                </a:solidFill>
                <a:latin typeface="Aleo Light"/>
                <a:cs typeface="Aleo Light"/>
              </a:rPr>
              <a:t>();</a:t>
            </a:r>
          </a:p>
          <a:p>
            <a:r>
              <a:rPr lang="fr-FR" sz="1400" dirty="0">
                <a:solidFill>
                  <a:srgbClr val="5D5D5D"/>
                </a:solidFill>
                <a:latin typeface="Aleo Light"/>
                <a:cs typeface="Aleo Light"/>
              </a:rPr>
              <a:t>    </a:t>
            </a:r>
            <a:r>
              <a:rPr lang="fr-FR" sz="1400" dirty="0" err="1">
                <a:solidFill>
                  <a:srgbClr val="5D5D5D"/>
                </a:solidFill>
                <a:latin typeface="Aleo Light"/>
                <a:cs typeface="Aleo Light"/>
              </a:rPr>
              <a:t>printDetails</a:t>
            </a:r>
            <a:r>
              <a:rPr lang="fr-FR" sz="1400" dirty="0">
                <a:solidFill>
                  <a:srgbClr val="5D5D5D"/>
                </a:solidFill>
                <a:latin typeface="Aleo Light"/>
                <a:cs typeface="Aleo Light"/>
              </a:rPr>
              <a:t>(</a:t>
            </a:r>
            <a:r>
              <a:rPr lang="fr-FR" sz="1400" dirty="0" err="1">
                <a:solidFill>
                  <a:srgbClr val="5D5D5D"/>
                </a:solidFill>
                <a:latin typeface="Aleo Light"/>
                <a:cs typeface="Aleo Light"/>
              </a:rPr>
              <a:t>amount</a:t>
            </a:r>
            <a:r>
              <a:rPr lang="fr-FR" sz="1400" dirty="0">
                <a:solidFill>
                  <a:srgbClr val="5D5D5D"/>
                </a:solidFill>
                <a:latin typeface="Aleo Light"/>
                <a:cs typeface="Aleo Light"/>
              </a:rPr>
              <a:t>);</a:t>
            </a:r>
          </a:p>
          <a:p>
            <a:r>
              <a:rPr lang="fr-FR" sz="1400" dirty="0">
                <a:solidFill>
                  <a:srgbClr val="5D5D5D"/>
                </a:solidFill>
                <a:latin typeface="Aleo Light"/>
                <a:cs typeface="Aleo Light"/>
              </a:rPr>
              <a:t>}</a:t>
            </a:r>
          </a:p>
          <a:p>
            <a:r>
              <a:rPr lang="fr-FR" sz="1400" dirty="0">
                <a:solidFill>
                  <a:srgbClr val="5D5D5D"/>
                </a:solidFill>
                <a:latin typeface="Aleo Light"/>
                <a:cs typeface="Aleo Light"/>
              </a:rPr>
              <a:t> </a:t>
            </a:r>
          </a:p>
          <a:p>
            <a:r>
              <a:rPr lang="fr-FR" sz="1400" dirty="0" err="1">
                <a:solidFill>
                  <a:srgbClr val="5D5D5D"/>
                </a:solidFill>
                <a:latin typeface="Aleo Light"/>
                <a:cs typeface="Aleo Light"/>
              </a:rPr>
              <a:t>void</a:t>
            </a:r>
            <a:r>
              <a:rPr lang="fr-FR" sz="1400" dirty="0">
                <a:solidFill>
                  <a:srgbClr val="5D5D5D"/>
                </a:solidFill>
                <a:latin typeface="Aleo Light"/>
                <a:cs typeface="Aleo Light"/>
              </a:rPr>
              <a:t> </a:t>
            </a:r>
            <a:r>
              <a:rPr lang="fr-FR" sz="1400" dirty="0" err="1">
                <a:solidFill>
                  <a:srgbClr val="5D5D5D"/>
                </a:solidFill>
                <a:latin typeface="Aleo Light"/>
                <a:cs typeface="Aleo Light"/>
              </a:rPr>
              <a:t>printDetails</a:t>
            </a:r>
            <a:r>
              <a:rPr lang="fr-FR" sz="1400" dirty="0">
                <a:solidFill>
                  <a:srgbClr val="5D5D5D"/>
                </a:solidFill>
                <a:latin typeface="Aleo Light"/>
                <a:cs typeface="Aleo Light"/>
              </a:rPr>
              <a:t> (double </a:t>
            </a:r>
            <a:r>
              <a:rPr lang="fr-FR" sz="1400" dirty="0" err="1">
                <a:solidFill>
                  <a:srgbClr val="5D5D5D"/>
                </a:solidFill>
                <a:latin typeface="Aleo Light"/>
                <a:cs typeface="Aleo Light"/>
              </a:rPr>
              <a:t>amount</a:t>
            </a:r>
            <a:r>
              <a:rPr lang="fr-FR" sz="1400" dirty="0">
                <a:solidFill>
                  <a:srgbClr val="5D5D5D"/>
                </a:solidFill>
                <a:latin typeface="Aleo Light"/>
                <a:cs typeface="Aleo Light"/>
              </a:rPr>
              <a:t>) {</a:t>
            </a:r>
          </a:p>
          <a:p>
            <a:r>
              <a:rPr lang="fr-FR" sz="1400" dirty="0">
                <a:solidFill>
                  <a:srgbClr val="5D5D5D"/>
                </a:solidFill>
                <a:latin typeface="Aleo Light"/>
                <a:cs typeface="Aleo Light"/>
              </a:rPr>
              <a:t>    </a:t>
            </a:r>
            <a:r>
              <a:rPr lang="fr-FR" sz="1400" dirty="0" err="1">
                <a:solidFill>
                  <a:srgbClr val="5D5D5D"/>
                </a:solidFill>
                <a:latin typeface="Aleo Light"/>
                <a:cs typeface="Aleo Light"/>
              </a:rPr>
              <a:t>System.out.println</a:t>
            </a:r>
            <a:r>
              <a:rPr lang="fr-FR" sz="1400" dirty="0">
                <a:solidFill>
                  <a:srgbClr val="5D5D5D"/>
                </a:solidFill>
                <a:latin typeface="Aleo Light"/>
                <a:cs typeface="Aleo Light"/>
              </a:rPr>
              <a:t> ("</a:t>
            </a:r>
            <a:r>
              <a:rPr lang="fr-FR" sz="1400" dirty="0" err="1">
                <a:solidFill>
                  <a:srgbClr val="5D5D5D"/>
                </a:solidFill>
                <a:latin typeface="Aleo Light"/>
                <a:cs typeface="Aleo Light"/>
              </a:rPr>
              <a:t>name</a:t>
            </a:r>
            <a:r>
              <a:rPr lang="fr-FR" sz="1400" dirty="0">
                <a:solidFill>
                  <a:srgbClr val="5D5D5D"/>
                </a:solidFill>
                <a:latin typeface="Aleo Light"/>
                <a:cs typeface="Aleo Light"/>
              </a:rPr>
              <a:t>:" + _</a:t>
            </a:r>
            <a:r>
              <a:rPr lang="fr-FR" sz="1400" dirty="0" err="1">
                <a:solidFill>
                  <a:srgbClr val="5D5D5D"/>
                </a:solidFill>
                <a:latin typeface="Aleo Light"/>
                <a:cs typeface="Aleo Light"/>
              </a:rPr>
              <a:t>name</a:t>
            </a:r>
            <a:r>
              <a:rPr lang="fr-FR" sz="1400" dirty="0">
                <a:solidFill>
                  <a:srgbClr val="5D5D5D"/>
                </a:solidFill>
                <a:latin typeface="Aleo Light"/>
                <a:cs typeface="Aleo Light"/>
              </a:rPr>
              <a:t>);</a:t>
            </a:r>
          </a:p>
          <a:p>
            <a:r>
              <a:rPr lang="fr-FR" sz="1400" dirty="0">
                <a:solidFill>
                  <a:srgbClr val="5D5D5D"/>
                </a:solidFill>
                <a:latin typeface="Aleo Light"/>
                <a:cs typeface="Aleo Light"/>
              </a:rPr>
              <a:t>    </a:t>
            </a:r>
            <a:r>
              <a:rPr lang="fr-FR" sz="1400" dirty="0" err="1">
                <a:solidFill>
                  <a:srgbClr val="5D5D5D"/>
                </a:solidFill>
                <a:latin typeface="Aleo Light"/>
                <a:cs typeface="Aleo Light"/>
              </a:rPr>
              <a:t>System.out.println</a:t>
            </a:r>
            <a:r>
              <a:rPr lang="fr-FR" sz="1400" dirty="0">
                <a:solidFill>
                  <a:srgbClr val="5D5D5D"/>
                </a:solidFill>
                <a:latin typeface="Aleo Light"/>
                <a:cs typeface="Aleo Light"/>
              </a:rPr>
              <a:t> ("</a:t>
            </a:r>
            <a:r>
              <a:rPr lang="fr-FR" sz="1400" dirty="0" err="1">
                <a:solidFill>
                  <a:srgbClr val="5D5D5D"/>
                </a:solidFill>
                <a:latin typeface="Aleo Light"/>
                <a:cs typeface="Aleo Light"/>
              </a:rPr>
              <a:t>amount</a:t>
            </a:r>
            <a:r>
              <a:rPr lang="fr-FR" sz="1400" dirty="0">
                <a:solidFill>
                  <a:srgbClr val="5D5D5D"/>
                </a:solidFill>
                <a:latin typeface="Aleo Light"/>
                <a:cs typeface="Aleo Light"/>
              </a:rPr>
              <a:t>" + </a:t>
            </a:r>
            <a:r>
              <a:rPr lang="fr-FR" sz="1400" dirty="0" err="1">
                <a:solidFill>
                  <a:srgbClr val="5D5D5D"/>
                </a:solidFill>
                <a:latin typeface="Aleo Light"/>
                <a:cs typeface="Aleo Light"/>
              </a:rPr>
              <a:t>amount</a:t>
            </a:r>
            <a:r>
              <a:rPr lang="fr-FR" sz="1400" dirty="0">
                <a:solidFill>
                  <a:srgbClr val="5D5D5D"/>
                </a:solidFill>
                <a:latin typeface="Aleo Light"/>
                <a:cs typeface="Aleo Light"/>
              </a:rPr>
              <a:t>);</a:t>
            </a:r>
          </a:p>
          <a:p>
            <a:r>
              <a:rPr lang="fr-FR" sz="1400" dirty="0">
                <a:solidFill>
                  <a:srgbClr val="5D5D5D"/>
                </a:solidFill>
                <a:latin typeface="Aleo Light"/>
                <a:cs typeface="Aleo Light"/>
              </a:rPr>
              <a:t>}</a:t>
            </a:r>
          </a:p>
        </p:txBody>
      </p:sp>
      <p:sp>
        <p:nvSpPr>
          <p:cNvPr id="22" name="Rectangle 21"/>
          <p:cNvSpPr/>
          <p:nvPr/>
        </p:nvSpPr>
        <p:spPr>
          <a:xfrm>
            <a:off x="0" y="0"/>
            <a:ext cx="9144000" cy="2145781"/>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Title 1"/>
          <p:cNvSpPr txBox="1">
            <a:spLocks/>
          </p:cNvSpPr>
          <p:nvPr/>
        </p:nvSpPr>
        <p:spPr>
          <a:xfrm>
            <a:off x="169333" y="116653"/>
            <a:ext cx="4223085" cy="579285"/>
          </a:xfrm>
          <a:prstGeom prst="rect">
            <a:avLst/>
          </a:prstGeom>
        </p:spPr>
        <p:txBody>
          <a:bodyPr>
            <a:normAutofit fontScale="97500"/>
          </a:bodyPr>
          <a:lstStyle>
            <a:lvl1pPr algn="l" defTabSz="457200" rtl="0" eaLnBrk="1" latinLnBrk="0" hangingPunct="1">
              <a:spcBef>
                <a:spcPct val="0"/>
              </a:spcBef>
              <a:buNone/>
              <a:defRPr sz="2400" b="0" i="0" kern="1200">
                <a:solidFill>
                  <a:srgbClr val="5D5D5D"/>
                </a:solidFill>
                <a:latin typeface="Aleo Light"/>
                <a:ea typeface="+mj-ea"/>
                <a:cs typeface="Aleo Light"/>
              </a:defRPr>
            </a:lvl1pPr>
          </a:lstStyle>
          <a:p>
            <a:r>
              <a:rPr lang="en-US" dirty="0" smtClean="0">
                <a:solidFill>
                  <a:srgbClr val="FFFFFF"/>
                </a:solidFill>
              </a:rPr>
              <a:t>Extraction de </a:t>
            </a:r>
            <a:r>
              <a:rPr lang="en-US" dirty="0" err="1" smtClean="0">
                <a:solidFill>
                  <a:srgbClr val="FFFFFF"/>
                </a:solidFill>
              </a:rPr>
              <a:t>méthodes</a:t>
            </a:r>
            <a:endParaRPr lang="en-US" sz="1300" dirty="0">
              <a:solidFill>
                <a:srgbClr val="FFFFFF"/>
              </a:solidFill>
            </a:endParaRPr>
          </a:p>
        </p:txBody>
      </p:sp>
      <p:sp>
        <p:nvSpPr>
          <p:cNvPr id="7" name="ZoneTexte 6"/>
          <p:cNvSpPr txBox="1"/>
          <p:nvPr/>
        </p:nvSpPr>
        <p:spPr>
          <a:xfrm>
            <a:off x="852055" y="734338"/>
            <a:ext cx="8166705" cy="923330"/>
          </a:xfrm>
          <a:prstGeom prst="rect">
            <a:avLst/>
          </a:prstGeom>
          <a:noFill/>
        </p:spPr>
        <p:txBody>
          <a:bodyPr wrap="square" rtlCol="0">
            <a:spAutoFit/>
          </a:bodyPr>
          <a:lstStyle/>
          <a:p>
            <a:pPr algn="just"/>
            <a:r>
              <a:rPr lang="fr-FR" dirty="0" smtClean="0">
                <a:solidFill>
                  <a:schemeClr val="bg1"/>
                </a:solidFill>
              </a:rPr>
              <a:t>L’extraction de méthodes est le </a:t>
            </a:r>
            <a:r>
              <a:rPr lang="fr-FR" dirty="0" err="1" smtClean="0">
                <a:solidFill>
                  <a:schemeClr val="bg1"/>
                </a:solidFill>
              </a:rPr>
              <a:t>réfactoring</a:t>
            </a:r>
            <a:r>
              <a:rPr lang="fr-FR" dirty="0" smtClean="0">
                <a:solidFill>
                  <a:schemeClr val="bg1"/>
                </a:solidFill>
              </a:rPr>
              <a:t> le plus utilisé. Si une méthode est trop longue ou si nous avons besoins de commentaires pour comprendre cette méthode alors il faut en extraire plusieurs méthodes, fragmenter le code.</a:t>
            </a:r>
          </a:p>
        </p:txBody>
      </p:sp>
      <p:pic>
        <p:nvPicPr>
          <p:cNvPr id="30" name="Picture 16" descr="checkmark.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3" y="1045810"/>
            <a:ext cx="579992" cy="416405"/>
          </a:xfrm>
          <a:prstGeom prst="rect">
            <a:avLst/>
          </a:prstGeom>
        </p:spPr>
      </p:pic>
    </p:spTree>
    <p:extLst>
      <p:ext uri="{BB962C8B-B14F-4D97-AF65-F5344CB8AC3E}">
        <p14:creationId xmlns:p14="http://schemas.microsoft.com/office/powerpoint/2010/main" val="81071528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randombar(horizontal)">
                                      <p:cBhvr>
                                        <p:cTn id="1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idx="4294967295"/>
          </p:nvPr>
        </p:nvSpPr>
        <p:spPr>
          <a:xfrm>
            <a:off x="457201" y="406296"/>
            <a:ext cx="3821960" cy="579285"/>
          </a:xfrm>
          <a:prstGeom prst="rect">
            <a:avLst/>
          </a:prstGeom>
        </p:spPr>
        <p:txBody>
          <a:bodyPr>
            <a:normAutofit fontScale="90000"/>
          </a:bodyPr>
          <a:lstStyle/>
          <a:p>
            <a:r>
              <a:rPr lang="en-US" dirty="0" err="1" smtClean="0"/>
              <a:t>Responsabilité</a:t>
            </a:r>
            <a:r>
              <a:rPr lang="en-US" dirty="0" smtClean="0"/>
              <a:t> des </a:t>
            </a:r>
            <a:r>
              <a:rPr lang="en-US" dirty="0" err="1" smtClean="0"/>
              <a:t>objets</a:t>
            </a:r>
            <a:r>
              <a:rPr lang="en-US" dirty="0"/>
              <a:t/>
            </a:r>
            <a:br>
              <a:rPr lang="en-US" dirty="0"/>
            </a:br>
            <a:r>
              <a:rPr lang="en-US" sz="1300" dirty="0" err="1" smtClean="0">
                <a:solidFill>
                  <a:schemeClr val="accent5"/>
                </a:solidFill>
              </a:rPr>
              <a:t>quelques</a:t>
            </a:r>
            <a:r>
              <a:rPr lang="en-US" sz="1300" dirty="0" smtClean="0">
                <a:solidFill>
                  <a:schemeClr val="accent5"/>
                </a:solidFill>
              </a:rPr>
              <a:t> </a:t>
            </a:r>
            <a:r>
              <a:rPr lang="en-US" sz="1300" dirty="0" err="1" smtClean="0">
                <a:solidFill>
                  <a:schemeClr val="accent5"/>
                </a:solidFill>
              </a:rPr>
              <a:t>exemples</a:t>
            </a:r>
            <a:endParaRPr lang="en-US" sz="1300" dirty="0">
              <a:solidFill>
                <a:schemeClr val="accent5"/>
              </a:solidFill>
            </a:endParaRPr>
          </a:p>
        </p:txBody>
      </p:sp>
      <p:sp>
        <p:nvSpPr>
          <p:cNvPr id="2" name="Slide Number Placeholder 1"/>
          <p:cNvSpPr>
            <a:spLocks noGrp="1"/>
          </p:cNvSpPr>
          <p:nvPr>
            <p:ph type="sldNum" sz="quarter" idx="10"/>
          </p:nvPr>
        </p:nvSpPr>
        <p:spPr>
          <a:xfrm>
            <a:off x="6816259" y="4730979"/>
            <a:ext cx="2133600" cy="273844"/>
          </a:xfrm>
        </p:spPr>
        <p:txBody>
          <a:bodyPr/>
          <a:lstStyle/>
          <a:p>
            <a:fld id="{85D7182A-6091-0B44-BC53-3741B6723779}" type="slidenum">
              <a:rPr lang="en-US" smtClean="0"/>
              <a:pPr/>
              <a:t>11</a:t>
            </a:fld>
            <a:endParaRPr lang="en-US"/>
          </a:p>
        </p:txBody>
      </p:sp>
      <p:grpSp>
        <p:nvGrpSpPr>
          <p:cNvPr id="7" name="Group 6"/>
          <p:cNvGrpSpPr/>
          <p:nvPr/>
        </p:nvGrpSpPr>
        <p:grpSpPr>
          <a:xfrm>
            <a:off x="2349241" y="4100527"/>
            <a:ext cx="2734239" cy="606319"/>
            <a:chOff x="985714" y="4076707"/>
            <a:chExt cx="2355064" cy="522237"/>
          </a:xfrm>
        </p:grpSpPr>
        <p:sp>
          <p:nvSpPr>
            <p:cNvPr id="38" name="Textfeld 72"/>
            <p:cNvSpPr txBox="1"/>
            <p:nvPr/>
          </p:nvSpPr>
          <p:spPr>
            <a:xfrm>
              <a:off x="985714" y="4076707"/>
              <a:ext cx="1934110" cy="522237"/>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Rassembler</a:t>
              </a:r>
              <a:r>
                <a:rPr lang="en-US" sz="1300" b="0" i="0" kern="900" dirty="0" smtClean="0">
                  <a:solidFill>
                    <a:srgbClr val="FC3C40"/>
                  </a:solidFill>
                  <a:latin typeface="Aleo Light"/>
                  <a:cs typeface="Aleo Light"/>
                </a:rPr>
                <a:t> des classes</a:t>
              </a:r>
              <a:endParaRPr lang="en-US" sz="1300" kern="900" dirty="0" smtClean="0">
                <a:solidFill>
                  <a:srgbClr val="FC3C40"/>
                </a:solidFill>
                <a:latin typeface="Aleo Light"/>
                <a:cs typeface="Aleo Light"/>
              </a:endParaRPr>
            </a:p>
            <a:p>
              <a:pPr algn="r">
                <a:lnSpc>
                  <a:spcPct val="130000"/>
                </a:lnSpc>
              </a:pPr>
              <a:r>
                <a:rPr lang="en-US" sz="800" kern="900" dirty="0" err="1" smtClean="0">
                  <a:solidFill>
                    <a:srgbClr val="5D5D5D"/>
                  </a:solidFill>
                  <a:latin typeface="Aleo Light"/>
                  <a:cs typeface="Aleo Light"/>
                </a:rPr>
                <a:t>C’est</a:t>
              </a:r>
              <a:r>
                <a:rPr lang="en-US" sz="800" kern="900" dirty="0" smtClean="0">
                  <a:solidFill>
                    <a:srgbClr val="5D5D5D"/>
                  </a:solidFill>
                  <a:latin typeface="Aleo Light"/>
                  <a:cs typeface="Aleo Light"/>
                </a:rPr>
                <a:t> le contraire de </a:t>
              </a:r>
              <a:r>
                <a:rPr lang="en-US" sz="800" kern="900" dirty="0" err="1" smtClean="0">
                  <a:solidFill>
                    <a:srgbClr val="5D5D5D"/>
                  </a:solidFill>
                  <a:latin typeface="Aleo Light"/>
                  <a:cs typeface="Aleo Light"/>
                </a:rPr>
                <a:t>l’extraction</a:t>
              </a:r>
              <a:endParaRPr lang="en-US" sz="800" kern="900" dirty="0" smtClean="0">
                <a:solidFill>
                  <a:srgbClr val="5D5D5D"/>
                </a:solidFill>
                <a:latin typeface="Aleo Light"/>
                <a:cs typeface="Aleo Light"/>
              </a:endParaRPr>
            </a:p>
            <a:p>
              <a:pPr algn="r">
                <a:lnSpc>
                  <a:spcPct val="130000"/>
                </a:lnSpc>
              </a:pPr>
              <a:r>
                <a:rPr lang="en-US" sz="800" kern="900" dirty="0" smtClean="0">
                  <a:solidFill>
                    <a:srgbClr val="5D5D5D"/>
                  </a:solidFill>
                  <a:latin typeface="Aleo Light"/>
                  <a:cs typeface="Aleo Light"/>
                </a:rPr>
                <a:t>de classes</a:t>
              </a:r>
            </a:p>
          </p:txBody>
        </p:sp>
        <p:pic>
          <p:nvPicPr>
            <p:cNvPr id="56" name="Bild 38" descr="settings.png"/>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928044" y="4159655"/>
              <a:ext cx="412734" cy="412734"/>
            </a:xfrm>
            <a:prstGeom prst="rect">
              <a:avLst/>
            </a:prstGeom>
          </p:spPr>
        </p:pic>
      </p:grpSp>
      <p:grpSp>
        <p:nvGrpSpPr>
          <p:cNvPr id="6" name="Group 5"/>
          <p:cNvGrpSpPr/>
          <p:nvPr/>
        </p:nvGrpSpPr>
        <p:grpSpPr>
          <a:xfrm>
            <a:off x="5964047" y="2440455"/>
            <a:ext cx="2563096" cy="581178"/>
            <a:chOff x="4390006" y="2616917"/>
            <a:chExt cx="2207654" cy="500583"/>
          </a:xfrm>
        </p:grpSpPr>
        <p:sp>
          <p:nvSpPr>
            <p:cNvPr id="50" name="Textfeld 84"/>
            <p:cNvSpPr txBox="1"/>
            <p:nvPr/>
          </p:nvSpPr>
          <p:spPr>
            <a:xfrm>
              <a:off x="4808234" y="2616917"/>
              <a:ext cx="1789426" cy="384388"/>
            </a:xfrm>
            <a:prstGeom prst="rect">
              <a:avLst/>
            </a:prstGeom>
          </p:spPr>
          <p:txBody>
            <a:bodyPr vert="horz" wrap="square" rtlCol="0">
              <a:spAutoFit/>
            </a:bodyPr>
            <a:lstStyle/>
            <a:p>
              <a:r>
                <a:rPr lang="en-US" sz="1300" b="0" i="0" kern="900" dirty="0" err="1" smtClean="0">
                  <a:solidFill>
                    <a:srgbClr val="FC3C40"/>
                  </a:solidFill>
                  <a:latin typeface="Aleo Light"/>
                  <a:cs typeface="Aleo Light"/>
                </a:rPr>
                <a:t>Déplacer</a:t>
              </a:r>
              <a:r>
                <a:rPr lang="en-US" sz="1300" b="0" i="0" kern="900" dirty="0" smtClean="0">
                  <a:solidFill>
                    <a:srgbClr val="FC3C40"/>
                  </a:solidFill>
                  <a:latin typeface="Aleo Light"/>
                  <a:cs typeface="Aleo Light"/>
                </a:rPr>
                <a:t> des </a:t>
              </a:r>
              <a:r>
                <a:rPr lang="en-US" sz="1300" b="0" i="0" kern="900" dirty="0" err="1" smtClean="0">
                  <a:solidFill>
                    <a:srgbClr val="FC3C40"/>
                  </a:solidFill>
                  <a:latin typeface="Aleo Light"/>
                  <a:cs typeface="Aleo Light"/>
                </a:rPr>
                <a:t>méthodes</a:t>
              </a:r>
              <a:endParaRPr lang="en-US" sz="1300" kern="900" dirty="0" smtClean="0">
                <a:solidFill>
                  <a:srgbClr val="FC3C40"/>
                </a:solidFill>
                <a:latin typeface="Aleo Light"/>
                <a:cs typeface="Aleo Light"/>
              </a:endParaRPr>
            </a:p>
            <a:p>
              <a:pPr>
                <a:lnSpc>
                  <a:spcPct val="130000"/>
                </a:lnSpc>
              </a:pPr>
              <a:r>
                <a:rPr lang="en-US" sz="800" kern="900" dirty="0" err="1" smtClean="0">
                  <a:solidFill>
                    <a:srgbClr val="5D5D5D"/>
                  </a:solidFill>
                  <a:latin typeface="Aleo Light"/>
                  <a:cs typeface="Aleo Light"/>
                </a:rPr>
                <a:t>D’une</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classe</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à</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une</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autre</a:t>
              </a:r>
              <a:endParaRPr lang="en-US" sz="800" kern="900" dirty="0" smtClean="0">
                <a:solidFill>
                  <a:srgbClr val="5D5D5D"/>
                </a:solidFill>
                <a:latin typeface="Aleo Light"/>
                <a:cs typeface="Aleo Light"/>
              </a:endParaRPr>
            </a:p>
          </p:txBody>
        </p:sp>
        <p:pic>
          <p:nvPicPr>
            <p:cNvPr id="58" name="Bild 49" descr="news.pn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390006" y="2719778"/>
              <a:ext cx="397722" cy="397722"/>
            </a:xfrm>
            <a:prstGeom prst="rect">
              <a:avLst/>
            </a:prstGeom>
          </p:spPr>
        </p:pic>
      </p:grpSp>
      <p:grpSp>
        <p:nvGrpSpPr>
          <p:cNvPr id="9" name="Group 8"/>
          <p:cNvGrpSpPr/>
          <p:nvPr/>
        </p:nvGrpSpPr>
        <p:grpSpPr>
          <a:xfrm>
            <a:off x="4279165" y="814002"/>
            <a:ext cx="2281231" cy="615806"/>
            <a:chOff x="4018077" y="1072113"/>
            <a:chExt cx="1964875" cy="530408"/>
          </a:xfrm>
        </p:grpSpPr>
        <p:sp>
          <p:nvSpPr>
            <p:cNvPr id="22" name="Textfeld 45"/>
            <p:cNvSpPr txBox="1"/>
            <p:nvPr/>
          </p:nvSpPr>
          <p:spPr>
            <a:xfrm>
              <a:off x="4443193" y="1072113"/>
              <a:ext cx="1539759" cy="522237"/>
            </a:xfrm>
            <a:prstGeom prst="rect">
              <a:avLst/>
            </a:prstGeom>
          </p:spPr>
          <p:txBody>
            <a:bodyPr vert="horz" wrap="none" rtlCol="0">
              <a:spAutoFit/>
            </a:bodyPr>
            <a:lstStyle/>
            <a:p>
              <a:r>
                <a:rPr lang="en-US" sz="1300" kern="900" dirty="0" smtClean="0">
                  <a:solidFill>
                    <a:schemeClr val="accent1"/>
                  </a:solidFill>
                  <a:latin typeface="Aleo Light"/>
                  <a:cs typeface="Aleo Light"/>
                </a:rPr>
                <a:t>Extraction de classes</a:t>
              </a:r>
            </a:p>
            <a:p>
              <a:pPr>
                <a:lnSpc>
                  <a:spcPct val="130000"/>
                </a:lnSpc>
              </a:pPr>
              <a:r>
                <a:rPr lang="en-US" sz="800" kern="900" dirty="0" err="1" smtClean="0">
                  <a:solidFill>
                    <a:srgbClr val="5D5D5D"/>
                  </a:solidFill>
                  <a:latin typeface="Aleo Light"/>
                  <a:cs typeface="Aleo Light"/>
                </a:rPr>
                <a:t>Fragmenter</a:t>
              </a:r>
              <a:r>
                <a:rPr lang="en-US" sz="800" kern="900" dirty="0" smtClean="0">
                  <a:solidFill>
                    <a:srgbClr val="5D5D5D"/>
                  </a:solidFill>
                  <a:latin typeface="Aleo Light"/>
                  <a:cs typeface="Aleo Light"/>
                </a:rPr>
                <a:t> le code </a:t>
              </a:r>
              <a:r>
                <a:rPr lang="en-US" sz="800" kern="900" dirty="0" err="1" smtClean="0">
                  <a:solidFill>
                    <a:srgbClr val="5D5D5D"/>
                  </a:solidFill>
                  <a:latin typeface="Aleo Light"/>
                  <a:cs typeface="Aleo Light"/>
                </a:rPr>
                <a:t>d’une</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cleasse</a:t>
              </a:r>
              <a:endParaRPr lang="en-US" sz="800" kern="900" dirty="0" smtClean="0">
                <a:solidFill>
                  <a:srgbClr val="5D5D5D"/>
                </a:solidFill>
                <a:latin typeface="Aleo Light"/>
                <a:cs typeface="Aleo Light"/>
              </a:endParaRPr>
            </a:p>
            <a:p>
              <a:pPr>
                <a:lnSpc>
                  <a:spcPct val="130000"/>
                </a:lnSpc>
              </a:pPr>
              <a:r>
                <a:rPr lang="en-US" sz="800" kern="900" dirty="0" smtClean="0">
                  <a:solidFill>
                    <a:srgbClr val="5D5D5D"/>
                  </a:solidFill>
                  <a:latin typeface="Aleo Light"/>
                  <a:cs typeface="Aleo Light"/>
                </a:rPr>
                <a:t>en </a:t>
              </a:r>
              <a:r>
                <a:rPr lang="en-US" sz="800" kern="900" dirty="0" err="1" smtClean="0">
                  <a:solidFill>
                    <a:srgbClr val="5D5D5D"/>
                  </a:solidFill>
                  <a:latin typeface="Aleo Light"/>
                  <a:cs typeface="Aleo Light"/>
                </a:rPr>
                <a:t>plusieurs</a:t>
              </a:r>
              <a:endParaRPr lang="en-US" sz="800" kern="900" dirty="0" smtClean="0">
                <a:solidFill>
                  <a:srgbClr val="5D5D5D"/>
                </a:solidFill>
                <a:latin typeface="Aleo Light"/>
                <a:cs typeface="Aleo Light"/>
              </a:endParaRPr>
            </a:p>
          </p:txBody>
        </p:sp>
        <p:pic>
          <p:nvPicPr>
            <p:cNvPr id="39" name="Bild 27" descr="params.pn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018077" y="1181640"/>
              <a:ext cx="420881" cy="420881"/>
            </a:xfrm>
            <a:prstGeom prst="rect">
              <a:avLst/>
            </a:prstGeom>
          </p:spPr>
        </p:pic>
      </p:grpSp>
      <p:grpSp>
        <p:nvGrpSpPr>
          <p:cNvPr id="10" name="Group 9"/>
          <p:cNvGrpSpPr/>
          <p:nvPr/>
        </p:nvGrpSpPr>
        <p:grpSpPr>
          <a:xfrm>
            <a:off x="677333" y="2440457"/>
            <a:ext cx="2365027" cy="606320"/>
            <a:chOff x="1242893" y="2489892"/>
            <a:chExt cx="2037053" cy="522238"/>
          </a:xfrm>
        </p:grpSpPr>
        <p:sp>
          <p:nvSpPr>
            <p:cNvPr id="42" name="Textfeld 76"/>
            <p:cNvSpPr txBox="1"/>
            <p:nvPr/>
          </p:nvSpPr>
          <p:spPr>
            <a:xfrm>
              <a:off x="1242893" y="2489892"/>
              <a:ext cx="1709465" cy="522238"/>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Cacher</a:t>
              </a:r>
              <a:r>
                <a:rPr lang="en-US" sz="1300" b="0" i="0" kern="900" dirty="0" smtClean="0">
                  <a:solidFill>
                    <a:srgbClr val="FC3C40"/>
                  </a:solidFill>
                  <a:latin typeface="Aleo Light"/>
                  <a:cs typeface="Aleo Light"/>
                </a:rPr>
                <a:t> la </a:t>
              </a:r>
              <a:r>
                <a:rPr lang="en-US" sz="1300" b="0" i="0" kern="900" dirty="0" err="1" smtClean="0">
                  <a:solidFill>
                    <a:srgbClr val="FC3C40"/>
                  </a:solidFill>
                  <a:latin typeface="Aleo Light"/>
                  <a:cs typeface="Aleo Light"/>
                </a:rPr>
                <a:t>délégation</a:t>
              </a:r>
              <a:endParaRPr lang="en-US" sz="1300" kern="900" dirty="0" smtClean="0">
                <a:solidFill>
                  <a:srgbClr val="FC3C40"/>
                </a:solidFill>
                <a:latin typeface="Aleo Light"/>
                <a:cs typeface="Aleo Light"/>
              </a:endParaRPr>
            </a:p>
            <a:p>
              <a:pPr algn="r">
                <a:lnSpc>
                  <a:spcPct val="130000"/>
                </a:lnSpc>
              </a:pPr>
              <a:r>
                <a:rPr lang="en-US" sz="800" kern="900" dirty="0" err="1" smtClean="0">
                  <a:solidFill>
                    <a:srgbClr val="5D5D5D"/>
                  </a:solidFill>
                  <a:latin typeface="Aleo Light"/>
                  <a:cs typeface="Aleo Light"/>
                </a:rPr>
                <a:t>Créer</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une</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méthode</a:t>
              </a:r>
              <a:r>
                <a:rPr lang="en-US" sz="800" kern="900" dirty="0" smtClean="0">
                  <a:solidFill>
                    <a:srgbClr val="5D5D5D"/>
                  </a:solidFill>
                  <a:latin typeface="Aleo Light"/>
                  <a:cs typeface="Aleo Light"/>
                </a:rPr>
                <a:t> pour </a:t>
              </a:r>
              <a:r>
                <a:rPr lang="en-US" sz="800" kern="900" dirty="0" err="1" smtClean="0">
                  <a:solidFill>
                    <a:srgbClr val="5D5D5D"/>
                  </a:solidFill>
                  <a:latin typeface="Aleo Light"/>
                  <a:cs typeface="Aleo Light"/>
                </a:rPr>
                <a:t>cacher</a:t>
              </a:r>
              <a:r>
                <a:rPr lang="en-US" sz="800" kern="900" dirty="0" smtClean="0">
                  <a:solidFill>
                    <a:srgbClr val="5D5D5D"/>
                  </a:solidFill>
                  <a:latin typeface="Aleo Light"/>
                  <a:cs typeface="Aleo Light"/>
                </a:rPr>
                <a:t> </a:t>
              </a:r>
            </a:p>
            <a:p>
              <a:pPr algn="r">
                <a:lnSpc>
                  <a:spcPct val="130000"/>
                </a:lnSpc>
              </a:pPr>
              <a:r>
                <a:rPr lang="en-US" sz="800" kern="900" dirty="0" smtClean="0">
                  <a:solidFill>
                    <a:srgbClr val="5D5D5D"/>
                  </a:solidFill>
                  <a:latin typeface="Aleo Light"/>
                  <a:cs typeface="Aleo Light"/>
                </a:rPr>
                <a:t>la </a:t>
              </a:r>
              <a:r>
                <a:rPr lang="en-US" sz="800" kern="900" dirty="0" err="1" smtClean="0">
                  <a:solidFill>
                    <a:srgbClr val="5D5D5D"/>
                  </a:solidFill>
                  <a:latin typeface="Aleo Light"/>
                  <a:cs typeface="Aleo Light"/>
                </a:rPr>
                <a:t>délégation</a:t>
              </a:r>
              <a:endParaRPr lang="en-US" sz="800" kern="900" dirty="0" smtClean="0">
                <a:solidFill>
                  <a:srgbClr val="5D5D5D"/>
                </a:solidFill>
                <a:latin typeface="Aleo Light"/>
                <a:cs typeface="Aleo Light"/>
              </a:endParaRPr>
            </a:p>
          </p:txBody>
        </p:sp>
        <p:pic>
          <p:nvPicPr>
            <p:cNvPr id="40" name="Bild 28" descr="tag.pn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rot="16200000">
              <a:off x="2924429" y="2620974"/>
              <a:ext cx="406306" cy="304729"/>
            </a:xfrm>
            <a:prstGeom prst="rect">
              <a:avLst/>
            </a:prstGeom>
          </p:spPr>
        </p:pic>
      </p:grpSp>
      <p:grpSp>
        <p:nvGrpSpPr>
          <p:cNvPr id="3" name="Group 2"/>
          <p:cNvGrpSpPr/>
          <p:nvPr/>
        </p:nvGrpSpPr>
        <p:grpSpPr>
          <a:xfrm>
            <a:off x="3443776" y="1749485"/>
            <a:ext cx="2119760" cy="2119760"/>
            <a:chOff x="3443776" y="1749485"/>
            <a:chExt cx="2119760" cy="2119760"/>
          </a:xfrm>
        </p:grpSpPr>
        <p:sp>
          <p:nvSpPr>
            <p:cNvPr id="27" name="Oval 26"/>
            <p:cNvSpPr/>
            <p:nvPr/>
          </p:nvSpPr>
          <p:spPr>
            <a:xfrm>
              <a:off x="3443776" y="1749485"/>
              <a:ext cx="2119760" cy="2119760"/>
            </a:xfrm>
            <a:prstGeom prst="ellipse">
              <a:avLst/>
            </a:prstGeom>
            <a:noFill/>
            <a:ln w="76200" cmpd="sng">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75000"/>
                  </a:schemeClr>
                </a:solidFill>
                <a:latin typeface="Aleo Light"/>
                <a:cs typeface="Aleo Light"/>
              </a:endParaRPr>
            </a:p>
          </p:txBody>
        </p:sp>
        <p:pic>
          <p:nvPicPr>
            <p:cNvPr id="43" name="Picture 42" descr="folder-open.png"/>
            <p:cNvPicPr>
              <a:picLocks noChangeAspect="1"/>
            </p:cNvPicPr>
            <p:nvPr/>
          </p:nvPicPr>
          <p:blipFill>
            <a:blip r:embed="rId6">
              <a:duotone>
                <a:prstClr val="black"/>
                <a:srgbClr val="000000">
                  <a:tint val="45000"/>
                  <a:satMod val="400000"/>
                </a:srgbClr>
              </a:duotone>
              <a:extLst>
                <a:ext uri="{28A0092B-C50C-407E-A947-70E740481C1C}">
                  <a14:useLocalDpi xmlns:a14="http://schemas.microsoft.com/office/drawing/2010/main" val="0"/>
                </a:ext>
              </a:extLst>
            </a:blip>
            <a:stretch>
              <a:fillRect/>
            </a:stretch>
          </p:blipFill>
          <p:spPr>
            <a:xfrm>
              <a:off x="3965880" y="2423347"/>
              <a:ext cx="1117600" cy="787400"/>
            </a:xfrm>
            <a:prstGeom prst="rect">
              <a:avLst/>
            </a:prstGeom>
          </p:spPr>
        </p:pic>
      </p:grpSp>
    </p:spTree>
    <p:extLst>
      <p:ext uri="{BB962C8B-B14F-4D97-AF65-F5344CB8AC3E}">
        <p14:creationId xmlns:p14="http://schemas.microsoft.com/office/powerpoint/2010/main" val="281033549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2"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1+#ppt_w/2"/>
                                          </p:val>
                                        </p:tav>
                                        <p:tav tm="100000">
                                          <p:val>
                                            <p:strVal val="#ppt_x"/>
                                          </p:val>
                                        </p:tav>
                                      </p:tavLst>
                                    </p:anim>
                                    <p:anim calcmode="lin" valueType="num">
                                      <p:cBhvr additive="base">
                                        <p:cTn id="17" dur="500" fill="hold"/>
                                        <p:tgtEl>
                                          <p:spTgt spid="6"/>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8"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0-#ppt_w/2"/>
                                          </p:val>
                                        </p:tav>
                                        <p:tav tm="100000">
                                          <p:val>
                                            <p:strVal val="#ppt_x"/>
                                          </p:val>
                                        </p:tav>
                                      </p:tavLst>
                                    </p:anim>
                                    <p:anim calcmode="lin" valueType="num">
                                      <p:cBhvr additive="base">
                                        <p:cTn id="27"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5D7182A-6091-0B44-BC53-3741B6723779}" type="slidenum">
              <a:rPr lang="en-US" smtClean="0"/>
              <a:pPr/>
              <a:t>12</a:t>
            </a:fld>
            <a:endParaRPr lang="en-US"/>
          </a:p>
        </p:txBody>
      </p:sp>
      <p:sp>
        <p:nvSpPr>
          <p:cNvPr id="22" name="Rectangle 21"/>
          <p:cNvSpPr/>
          <p:nvPr/>
        </p:nvSpPr>
        <p:spPr>
          <a:xfrm>
            <a:off x="0" y="0"/>
            <a:ext cx="9144000" cy="2145781"/>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Title 1"/>
          <p:cNvSpPr txBox="1">
            <a:spLocks/>
          </p:cNvSpPr>
          <p:nvPr/>
        </p:nvSpPr>
        <p:spPr>
          <a:xfrm>
            <a:off x="169333" y="116653"/>
            <a:ext cx="4223085" cy="579285"/>
          </a:xfrm>
          <a:prstGeom prst="rect">
            <a:avLst/>
          </a:prstGeom>
        </p:spPr>
        <p:txBody>
          <a:bodyPr>
            <a:normAutofit fontScale="97500"/>
          </a:bodyPr>
          <a:lstStyle>
            <a:lvl1pPr algn="l" defTabSz="457200" rtl="0" eaLnBrk="1" latinLnBrk="0" hangingPunct="1">
              <a:spcBef>
                <a:spcPct val="0"/>
              </a:spcBef>
              <a:buNone/>
              <a:defRPr sz="2400" b="0" i="0" kern="1200">
                <a:solidFill>
                  <a:srgbClr val="5D5D5D"/>
                </a:solidFill>
                <a:latin typeface="Aleo Light"/>
                <a:ea typeface="+mj-ea"/>
                <a:cs typeface="Aleo Light"/>
              </a:defRPr>
            </a:lvl1pPr>
          </a:lstStyle>
          <a:p>
            <a:r>
              <a:rPr lang="en-US" dirty="0" err="1" smtClean="0">
                <a:solidFill>
                  <a:srgbClr val="FFFFFF"/>
                </a:solidFill>
              </a:rPr>
              <a:t>Rassembler</a:t>
            </a:r>
            <a:r>
              <a:rPr lang="en-US" dirty="0" smtClean="0">
                <a:solidFill>
                  <a:srgbClr val="FFFFFF"/>
                </a:solidFill>
              </a:rPr>
              <a:t> des classes</a:t>
            </a:r>
            <a:endParaRPr lang="en-US" sz="1300" dirty="0">
              <a:solidFill>
                <a:srgbClr val="FFFFFF"/>
              </a:solidFill>
            </a:endParaRPr>
          </a:p>
        </p:txBody>
      </p:sp>
      <p:sp>
        <p:nvSpPr>
          <p:cNvPr id="7" name="ZoneTexte 6"/>
          <p:cNvSpPr txBox="1"/>
          <p:nvPr/>
        </p:nvSpPr>
        <p:spPr>
          <a:xfrm>
            <a:off x="852055" y="734338"/>
            <a:ext cx="8166705" cy="923330"/>
          </a:xfrm>
          <a:prstGeom prst="rect">
            <a:avLst/>
          </a:prstGeom>
          <a:noFill/>
        </p:spPr>
        <p:txBody>
          <a:bodyPr wrap="square" rtlCol="0">
            <a:spAutoFit/>
          </a:bodyPr>
          <a:lstStyle/>
          <a:p>
            <a:pPr algn="just"/>
            <a:r>
              <a:rPr lang="fr-FR" dirty="0" smtClean="0">
                <a:solidFill>
                  <a:schemeClr val="bg1"/>
                </a:solidFill>
              </a:rPr>
              <a:t>Il faut rassembler des classes si une de ces classes est devenue trop petite, c’est souvent le résultat de </a:t>
            </a:r>
            <a:r>
              <a:rPr lang="fr-FR" dirty="0" err="1" smtClean="0">
                <a:solidFill>
                  <a:schemeClr val="bg1"/>
                </a:solidFill>
              </a:rPr>
              <a:t>réfactoring</a:t>
            </a:r>
            <a:r>
              <a:rPr lang="fr-FR" dirty="0">
                <a:solidFill>
                  <a:schemeClr val="bg1"/>
                </a:solidFill>
              </a:rPr>
              <a:t> </a:t>
            </a:r>
            <a:r>
              <a:rPr lang="fr-FR" dirty="0" smtClean="0">
                <a:solidFill>
                  <a:schemeClr val="bg1"/>
                </a:solidFill>
              </a:rPr>
              <a:t>qui déplace les </a:t>
            </a:r>
            <a:r>
              <a:rPr lang="fr-FR" dirty="0" err="1" smtClean="0">
                <a:solidFill>
                  <a:schemeClr val="bg1"/>
                </a:solidFill>
              </a:rPr>
              <a:t>responsabilitées</a:t>
            </a:r>
            <a:r>
              <a:rPr lang="fr-FR" dirty="0" smtClean="0">
                <a:solidFill>
                  <a:schemeClr val="bg1"/>
                </a:solidFill>
              </a:rPr>
              <a:t>. On rassemble donc deux classes qui ont la même responsabilité.</a:t>
            </a:r>
          </a:p>
        </p:txBody>
      </p:sp>
      <p:pic>
        <p:nvPicPr>
          <p:cNvPr id="30" name="Picture 16" descr="checkmark.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3" y="1045810"/>
            <a:ext cx="579992" cy="416405"/>
          </a:xfrm>
          <a:prstGeom prst="rect">
            <a:avLst/>
          </a:prstGeom>
        </p:spPr>
      </p:pic>
      <p:pic>
        <p:nvPicPr>
          <p:cNvPr id="3" name="Image 2"/>
          <p:cNvPicPr>
            <a:picLocks noChangeAspect="1"/>
          </p:cNvPicPr>
          <p:nvPr/>
        </p:nvPicPr>
        <p:blipFill>
          <a:blip r:embed="rId3"/>
          <a:stretch>
            <a:fillRect/>
          </a:stretch>
        </p:blipFill>
        <p:spPr>
          <a:xfrm>
            <a:off x="1397000" y="2944586"/>
            <a:ext cx="6350000" cy="1346200"/>
          </a:xfrm>
          <a:prstGeom prst="rect">
            <a:avLst/>
          </a:prstGeom>
        </p:spPr>
      </p:pic>
    </p:spTree>
    <p:extLst>
      <p:ext uri="{BB962C8B-B14F-4D97-AF65-F5344CB8AC3E}">
        <p14:creationId xmlns:p14="http://schemas.microsoft.com/office/powerpoint/2010/main" val="217105674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idx="4294967295"/>
          </p:nvPr>
        </p:nvSpPr>
        <p:spPr>
          <a:xfrm>
            <a:off x="457201" y="406296"/>
            <a:ext cx="3821960" cy="579285"/>
          </a:xfrm>
          <a:prstGeom prst="rect">
            <a:avLst/>
          </a:prstGeom>
        </p:spPr>
        <p:txBody>
          <a:bodyPr>
            <a:normAutofit fontScale="90000"/>
          </a:bodyPr>
          <a:lstStyle/>
          <a:p>
            <a:r>
              <a:rPr lang="en-US" dirty="0" err="1" smtClean="0"/>
              <a:t>Organisation</a:t>
            </a:r>
            <a:r>
              <a:rPr lang="en-US" dirty="0" smtClean="0"/>
              <a:t> des </a:t>
            </a:r>
            <a:r>
              <a:rPr lang="en-US" dirty="0" err="1" smtClean="0"/>
              <a:t>données</a:t>
            </a:r>
            <a:r>
              <a:rPr lang="en-US" dirty="0" smtClean="0"/>
              <a:t/>
            </a:r>
            <a:br>
              <a:rPr lang="en-US" dirty="0" smtClean="0"/>
            </a:br>
            <a:r>
              <a:rPr lang="en-US" sz="1300" dirty="0" err="1" smtClean="0">
                <a:solidFill>
                  <a:schemeClr val="accent5"/>
                </a:solidFill>
              </a:rPr>
              <a:t>quelques</a:t>
            </a:r>
            <a:r>
              <a:rPr lang="en-US" sz="1300" dirty="0" smtClean="0">
                <a:solidFill>
                  <a:schemeClr val="accent5"/>
                </a:solidFill>
              </a:rPr>
              <a:t> </a:t>
            </a:r>
            <a:r>
              <a:rPr lang="en-US" sz="1300" dirty="0" err="1" smtClean="0">
                <a:solidFill>
                  <a:schemeClr val="accent5"/>
                </a:solidFill>
              </a:rPr>
              <a:t>exemples</a:t>
            </a:r>
            <a:endParaRPr lang="en-US" sz="1300" dirty="0">
              <a:solidFill>
                <a:schemeClr val="accent5"/>
              </a:solidFill>
            </a:endParaRPr>
          </a:p>
        </p:txBody>
      </p:sp>
      <p:sp>
        <p:nvSpPr>
          <p:cNvPr id="2" name="Slide Number Placeholder 1"/>
          <p:cNvSpPr>
            <a:spLocks noGrp="1"/>
          </p:cNvSpPr>
          <p:nvPr>
            <p:ph type="sldNum" sz="quarter" idx="10"/>
          </p:nvPr>
        </p:nvSpPr>
        <p:spPr>
          <a:xfrm>
            <a:off x="6816259" y="4730979"/>
            <a:ext cx="2133600" cy="273844"/>
          </a:xfrm>
        </p:spPr>
        <p:txBody>
          <a:bodyPr/>
          <a:lstStyle/>
          <a:p>
            <a:fld id="{85D7182A-6091-0B44-BC53-3741B6723779}" type="slidenum">
              <a:rPr lang="en-US" smtClean="0"/>
              <a:pPr/>
              <a:t>13</a:t>
            </a:fld>
            <a:endParaRPr lang="en-US"/>
          </a:p>
        </p:txBody>
      </p:sp>
      <p:grpSp>
        <p:nvGrpSpPr>
          <p:cNvPr id="7" name="Group 6"/>
          <p:cNvGrpSpPr/>
          <p:nvPr/>
        </p:nvGrpSpPr>
        <p:grpSpPr>
          <a:xfrm>
            <a:off x="2349241" y="4100531"/>
            <a:ext cx="2734239" cy="575489"/>
            <a:chOff x="985714" y="4076707"/>
            <a:chExt cx="2355064" cy="495682"/>
          </a:xfrm>
        </p:grpSpPr>
        <p:sp>
          <p:nvSpPr>
            <p:cNvPr id="38" name="Textfeld 72"/>
            <p:cNvSpPr txBox="1"/>
            <p:nvPr/>
          </p:nvSpPr>
          <p:spPr>
            <a:xfrm>
              <a:off x="985714" y="4076707"/>
              <a:ext cx="1934110" cy="384388"/>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Encapsuler</a:t>
              </a:r>
              <a:r>
                <a:rPr lang="en-US" sz="1300" b="0" i="0" kern="900" dirty="0" smtClean="0">
                  <a:solidFill>
                    <a:srgbClr val="FC3C40"/>
                  </a:solidFill>
                  <a:latin typeface="Aleo Light"/>
                  <a:cs typeface="Aleo Light"/>
                </a:rPr>
                <a:t> les champs</a:t>
              </a:r>
              <a:endParaRPr lang="en-US" sz="1300" kern="900" dirty="0" smtClean="0">
                <a:solidFill>
                  <a:srgbClr val="FC3C40"/>
                </a:solidFill>
                <a:latin typeface="Aleo Light"/>
                <a:cs typeface="Aleo Light"/>
              </a:endParaRPr>
            </a:p>
            <a:p>
              <a:pPr algn="r">
                <a:lnSpc>
                  <a:spcPct val="130000"/>
                </a:lnSpc>
              </a:pPr>
              <a:r>
                <a:rPr lang="en-US" sz="800" kern="900" dirty="0" smtClean="0">
                  <a:solidFill>
                    <a:srgbClr val="5D5D5D"/>
                  </a:solidFill>
                  <a:latin typeface="Aleo Light"/>
                  <a:cs typeface="Aleo Light"/>
                </a:rPr>
                <a:t>Ne pas </a:t>
              </a:r>
              <a:r>
                <a:rPr lang="en-US" sz="800" kern="900" dirty="0" err="1" smtClean="0">
                  <a:solidFill>
                    <a:srgbClr val="5D5D5D"/>
                  </a:solidFill>
                  <a:latin typeface="Aleo Light"/>
                  <a:cs typeface="Aleo Light"/>
                </a:rPr>
                <a:t>donner</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accés</a:t>
              </a:r>
              <a:r>
                <a:rPr lang="en-US" sz="800" kern="900" dirty="0" smtClean="0">
                  <a:solidFill>
                    <a:srgbClr val="5D5D5D"/>
                  </a:solidFill>
                  <a:latin typeface="Aleo Light"/>
                  <a:cs typeface="Aleo Light"/>
                </a:rPr>
                <a:t> aux champs</a:t>
              </a:r>
            </a:p>
          </p:txBody>
        </p:sp>
        <p:pic>
          <p:nvPicPr>
            <p:cNvPr id="56" name="Bild 38" descr="settings.png"/>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928044" y="4159655"/>
              <a:ext cx="412734" cy="412734"/>
            </a:xfrm>
            <a:prstGeom prst="rect">
              <a:avLst/>
            </a:prstGeom>
          </p:spPr>
        </p:pic>
      </p:grpSp>
      <p:grpSp>
        <p:nvGrpSpPr>
          <p:cNvPr id="6" name="Group 5"/>
          <p:cNvGrpSpPr/>
          <p:nvPr/>
        </p:nvGrpSpPr>
        <p:grpSpPr>
          <a:xfrm>
            <a:off x="5964047" y="2440460"/>
            <a:ext cx="2563096" cy="646331"/>
            <a:chOff x="4390006" y="2616917"/>
            <a:chExt cx="2207654" cy="556700"/>
          </a:xfrm>
        </p:grpSpPr>
        <p:sp>
          <p:nvSpPr>
            <p:cNvPr id="50" name="Textfeld 84"/>
            <p:cNvSpPr txBox="1"/>
            <p:nvPr/>
          </p:nvSpPr>
          <p:spPr>
            <a:xfrm>
              <a:off x="4808234" y="2616917"/>
              <a:ext cx="1789426" cy="556700"/>
            </a:xfrm>
            <a:prstGeom prst="rect">
              <a:avLst/>
            </a:prstGeom>
          </p:spPr>
          <p:txBody>
            <a:bodyPr vert="horz" wrap="square" rtlCol="0">
              <a:spAutoFit/>
            </a:bodyPr>
            <a:lstStyle/>
            <a:p>
              <a:r>
                <a:rPr lang="en-US" sz="1300" b="0" i="0" kern="900" dirty="0" err="1" smtClean="0">
                  <a:solidFill>
                    <a:srgbClr val="FC3C40"/>
                  </a:solidFill>
                  <a:latin typeface="Aleo Light"/>
                  <a:cs typeface="Aleo Light"/>
                </a:rPr>
                <a:t>Remplacer</a:t>
              </a:r>
              <a:r>
                <a:rPr lang="en-US" sz="1300" b="0" i="0" kern="900" dirty="0" smtClean="0">
                  <a:solidFill>
                    <a:srgbClr val="FC3C40"/>
                  </a:solidFill>
                  <a:latin typeface="Aleo Light"/>
                  <a:cs typeface="Aleo Light"/>
                </a:rPr>
                <a:t> les </a:t>
              </a:r>
              <a:r>
                <a:rPr lang="en-US" sz="1300" b="0" i="0" kern="900" dirty="0" err="1" smtClean="0">
                  <a:solidFill>
                    <a:srgbClr val="FC3C40"/>
                  </a:solidFill>
                  <a:latin typeface="Aleo Light"/>
                  <a:cs typeface="Aleo Light"/>
                </a:rPr>
                <a:t>nombres</a:t>
              </a:r>
              <a:r>
                <a:rPr lang="en-US" sz="1300" b="0" i="0" kern="900" dirty="0" smtClean="0">
                  <a:solidFill>
                    <a:srgbClr val="FC3C40"/>
                  </a:solidFill>
                  <a:latin typeface="Aleo Light"/>
                  <a:cs typeface="Aleo Light"/>
                </a:rPr>
                <a:t> </a:t>
              </a:r>
              <a:r>
                <a:rPr lang="en-US" sz="1300" b="0" i="0" kern="900" dirty="0" err="1" smtClean="0">
                  <a:solidFill>
                    <a:srgbClr val="FC3C40"/>
                  </a:solidFill>
                  <a:latin typeface="Aleo Light"/>
                  <a:cs typeface="Aleo Light"/>
                </a:rPr>
                <a:t>magiques</a:t>
              </a:r>
              <a:r>
                <a:rPr lang="en-US" sz="1300" b="0" i="0" kern="900" dirty="0" smtClean="0">
                  <a:solidFill>
                    <a:srgbClr val="FC3C40"/>
                  </a:solidFill>
                  <a:latin typeface="Aleo Light"/>
                  <a:cs typeface="Aleo Light"/>
                </a:rPr>
                <a:t> en </a:t>
              </a:r>
              <a:r>
                <a:rPr lang="en-US" sz="1300" b="0" i="0" kern="900" dirty="0" err="1" smtClean="0">
                  <a:solidFill>
                    <a:srgbClr val="FC3C40"/>
                  </a:solidFill>
                  <a:latin typeface="Aleo Light"/>
                  <a:cs typeface="Aleo Light"/>
                </a:rPr>
                <a:t>constantes</a:t>
              </a:r>
              <a:endParaRPr lang="en-US" sz="1300" kern="900" dirty="0" smtClean="0">
                <a:solidFill>
                  <a:srgbClr val="FC3C40"/>
                </a:solidFill>
                <a:latin typeface="Aleo Light"/>
                <a:cs typeface="Aleo Light"/>
              </a:endParaRPr>
            </a:p>
            <a:p>
              <a:pPr>
                <a:lnSpc>
                  <a:spcPct val="130000"/>
                </a:lnSpc>
              </a:pPr>
              <a:r>
                <a:rPr lang="en-US" sz="800" kern="900" dirty="0" err="1" smtClean="0">
                  <a:solidFill>
                    <a:srgbClr val="5D5D5D"/>
                  </a:solidFill>
                  <a:latin typeface="Aleo Light"/>
                  <a:cs typeface="Aleo Light"/>
                </a:rPr>
                <a:t>Ajouter</a:t>
              </a:r>
              <a:r>
                <a:rPr lang="en-US" sz="800" kern="900" dirty="0" smtClean="0">
                  <a:solidFill>
                    <a:srgbClr val="5D5D5D"/>
                  </a:solidFill>
                  <a:latin typeface="Aleo Light"/>
                  <a:cs typeface="Aleo Light"/>
                </a:rPr>
                <a:t> des </a:t>
              </a:r>
              <a:r>
                <a:rPr lang="en-US" sz="800" kern="900" dirty="0" err="1" smtClean="0">
                  <a:solidFill>
                    <a:srgbClr val="5D5D5D"/>
                  </a:solidFill>
                  <a:latin typeface="Aleo Light"/>
                  <a:cs typeface="Aleo Light"/>
                </a:rPr>
                <a:t>constantes</a:t>
              </a:r>
              <a:endParaRPr lang="en-US" sz="800" kern="900" dirty="0" smtClean="0">
                <a:solidFill>
                  <a:srgbClr val="5D5D5D"/>
                </a:solidFill>
                <a:latin typeface="Aleo Light"/>
                <a:cs typeface="Aleo Light"/>
              </a:endParaRPr>
            </a:p>
          </p:txBody>
        </p:sp>
        <p:pic>
          <p:nvPicPr>
            <p:cNvPr id="58" name="Bild 49" descr="news.pn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390006" y="2719778"/>
              <a:ext cx="397722" cy="397722"/>
            </a:xfrm>
            <a:prstGeom prst="rect">
              <a:avLst/>
            </a:prstGeom>
          </p:spPr>
        </p:pic>
      </p:grpSp>
      <p:grpSp>
        <p:nvGrpSpPr>
          <p:cNvPr id="9" name="Group 8"/>
          <p:cNvGrpSpPr/>
          <p:nvPr/>
        </p:nvGrpSpPr>
        <p:grpSpPr>
          <a:xfrm>
            <a:off x="4279165" y="814002"/>
            <a:ext cx="3513884" cy="615806"/>
            <a:chOff x="4018077" y="1072113"/>
            <a:chExt cx="3026586" cy="530408"/>
          </a:xfrm>
        </p:grpSpPr>
        <p:sp>
          <p:nvSpPr>
            <p:cNvPr id="22" name="Textfeld 45"/>
            <p:cNvSpPr txBox="1"/>
            <p:nvPr/>
          </p:nvSpPr>
          <p:spPr>
            <a:xfrm>
              <a:off x="4443193" y="1072113"/>
              <a:ext cx="2601470" cy="384388"/>
            </a:xfrm>
            <a:prstGeom prst="rect">
              <a:avLst/>
            </a:prstGeom>
          </p:spPr>
          <p:txBody>
            <a:bodyPr vert="horz" wrap="none" rtlCol="0">
              <a:spAutoFit/>
            </a:bodyPr>
            <a:lstStyle/>
            <a:p>
              <a:r>
                <a:rPr lang="en-US" sz="1300" kern="900" dirty="0" err="1" smtClean="0">
                  <a:solidFill>
                    <a:schemeClr val="accent1"/>
                  </a:solidFill>
                  <a:latin typeface="Aleo Light"/>
                  <a:cs typeface="Aleo Light"/>
                </a:rPr>
                <a:t>Remplacer</a:t>
              </a:r>
              <a:r>
                <a:rPr lang="en-US" sz="1300" kern="900" dirty="0" smtClean="0">
                  <a:solidFill>
                    <a:schemeClr val="accent1"/>
                  </a:solidFill>
                  <a:latin typeface="Aleo Light"/>
                  <a:cs typeface="Aleo Light"/>
                </a:rPr>
                <a:t> les tableaux par des </a:t>
              </a:r>
              <a:r>
                <a:rPr lang="en-US" sz="1300" kern="900" dirty="0" err="1" smtClean="0">
                  <a:solidFill>
                    <a:schemeClr val="accent1"/>
                  </a:solidFill>
                  <a:latin typeface="Aleo Light"/>
                  <a:cs typeface="Aleo Light"/>
                </a:rPr>
                <a:t>objets</a:t>
              </a:r>
              <a:endParaRPr lang="en-US" sz="1300" kern="900" dirty="0" smtClean="0">
                <a:solidFill>
                  <a:schemeClr val="accent1"/>
                </a:solidFill>
                <a:latin typeface="Aleo Light"/>
                <a:cs typeface="Aleo Light"/>
              </a:endParaRPr>
            </a:p>
            <a:p>
              <a:pPr>
                <a:lnSpc>
                  <a:spcPct val="130000"/>
                </a:lnSpc>
              </a:pPr>
              <a:r>
                <a:rPr lang="en-US" sz="800" kern="900" dirty="0" smtClean="0">
                  <a:solidFill>
                    <a:srgbClr val="5D5D5D"/>
                  </a:solidFill>
                  <a:latin typeface="Aleo Light"/>
                  <a:cs typeface="Aleo Light"/>
                </a:rPr>
                <a:t>Donner du </a:t>
              </a:r>
              <a:r>
                <a:rPr lang="en-US" sz="800" kern="900" dirty="0" err="1" smtClean="0">
                  <a:solidFill>
                    <a:srgbClr val="5D5D5D"/>
                  </a:solidFill>
                  <a:latin typeface="Aleo Light"/>
                  <a:cs typeface="Aleo Light"/>
                </a:rPr>
                <a:t>sens</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à</a:t>
              </a:r>
              <a:r>
                <a:rPr lang="en-US" sz="800" kern="900" dirty="0" smtClean="0">
                  <a:solidFill>
                    <a:srgbClr val="5D5D5D"/>
                  </a:solidFill>
                  <a:latin typeface="Aleo Light"/>
                  <a:cs typeface="Aleo Light"/>
                </a:rPr>
                <a:t> son code</a:t>
              </a:r>
            </a:p>
          </p:txBody>
        </p:sp>
        <p:pic>
          <p:nvPicPr>
            <p:cNvPr id="39" name="Bild 27" descr="params.pn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018077" y="1181640"/>
              <a:ext cx="420881" cy="420881"/>
            </a:xfrm>
            <a:prstGeom prst="rect">
              <a:avLst/>
            </a:prstGeom>
          </p:spPr>
        </p:pic>
      </p:grpSp>
      <p:grpSp>
        <p:nvGrpSpPr>
          <p:cNvPr id="10" name="Group 9"/>
          <p:cNvGrpSpPr/>
          <p:nvPr/>
        </p:nvGrpSpPr>
        <p:grpSpPr>
          <a:xfrm>
            <a:off x="457201" y="2440456"/>
            <a:ext cx="2585159" cy="564944"/>
            <a:chOff x="1053288" y="2489892"/>
            <a:chExt cx="2226658" cy="486600"/>
          </a:xfrm>
        </p:grpSpPr>
        <p:sp>
          <p:nvSpPr>
            <p:cNvPr id="42" name="Textfeld 76"/>
            <p:cNvSpPr txBox="1"/>
            <p:nvPr/>
          </p:nvSpPr>
          <p:spPr>
            <a:xfrm>
              <a:off x="1053288" y="2489892"/>
              <a:ext cx="1899070" cy="384388"/>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Encapsuler</a:t>
              </a:r>
              <a:r>
                <a:rPr lang="en-US" sz="1300" b="0" i="0" kern="900" dirty="0" smtClean="0">
                  <a:solidFill>
                    <a:srgbClr val="FC3C40"/>
                  </a:solidFill>
                  <a:latin typeface="Aleo Light"/>
                  <a:cs typeface="Aleo Light"/>
                </a:rPr>
                <a:t> les collections</a:t>
              </a:r>
              <a:endParaRPr lang="en-US" sz="1300" kern="900" dirty="0" smtClean="0">
                <a:solidFill>
                  <a:srgbClr val="FC3C40"/>
                </a:solidFill>
                <a:latin typeface="Aleo Light"/>
                <a:cs typeface="Aleo Light"/>
              </a:endParaRPr>
            </a:p>
            <a:p>
              <a:pPr algn="r">
                <a:lnSpc>
                  <a:spcPct val="130000"/>
                </a:lnSpc>
              </a:pPr>
              <a:r>
                <a:rPr lang="en-US" sz="800" kern="900" dirty="0" smtClean="0">
                  <a:solidFill>
                    <a:srgbClr val="5D5D5D"/>
                  </a:solidFill>
                  <a:latin typeface="Aleo Light"/>
                  <a:cs typeface="Aleo Light"/>
                </a:rPr>
                <a:t>Ne pas </a:t>
              </a:r>
              <a:r>
                <a:rPr lang="en-US" sz="800" kern="900" dirty="0" err="1" smtClean="0">
                  <a:solidFill>
                    <a:srgbClr val="5D5D5D"/>
                  </a:solidFill>
                  <a:latin typeface="Aleo Light"/>
                  <a:cs typeface="Aleo Light"/>
                </a:rPr>
                <a:t>donner</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accés</a:t>
              </a:r>
              <a:r>
                <a:rPr lang="en-US" sz="800" kern="900" dirty="0" smtClean="0">
                  <a:solidFill>
                    <a:srgbClr val="5D5D5D"/>
                  </a:solidFill>
                  <a:latin typeface="Aleo Light"/>
                  <a:cs typeface="Aleo Light"/>
                </a:rPr>
                <a:t> aux collections</a:t>
              </a:r>
            </a:p>
          </p:txBody>
        </p:sp>
        <p:pic>
          <p:nvPicPr>
            <p:cNvPr id="40" name="Bild 28" descr="tag.pn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rot="16200000">
              <a:off x="2924429" y="2620974"/>
              <a:ext cx="406306" cy="304729"/>
            </a:xfrm>
            <a:prstGeom prst="rect">
              <a:avLst/>
            </a:prstGeom>
          </p:spPr>
        </p:pic>
      </p:grpSp>
      <p:grpSp>
        <p:nvGrpSpPr>
          <p:cNvPr id="3" name="Group 2"/>
          <p:cNvGrpSpPr/>
          <p:nvPr/>
        </p:nvGrpSpPr>
        <p:grpSpPr>
          <a:xfrm>
            <a:off x="3443776" y="1749485"/>
            <a:ext cx="2119760" cy="2119760"/>
            <a:chOff x="3443776" y="1749485"/>
            <a:chExt cx="2119760" cy="2119760"/>
          </a:xfrm>
        </p:grpSpPr>
        <p:sp>
          <p:nvSpPr>
            <p:cNvPr id="27" name="Oval 26"/>
            <p:cNvSpPr/>
            <p:nvPr/>
          </p:nvSpPr>
          <p:spPr>
            <a:xfrm>
              <a:off x="3443776" y="1749485"/>
              <a:ext cx="2119760" cy="2119760"/>
            </a:xfrm>
            <a:prstGeom prst="ellipse">
              <a:avLst/>
            </a:prstGeom>
            <a:noFill/>
            <a:ln w="76200" cmpd="sng">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75000"/>
                  </a:schemeClr>
                </a:solidFill>
                <a:latin typeface="Aleo Light"/>
                <a:cs typeface="Aleo Light"/>
              </a:endParaRPr>
            </a:p>
          </p:txBody>
        </p:sp>
        <p:pic>
          <p:nvPicPr>
            <p:cNvPr id="43" name="Picture 42" descr="folder-open.png"/>
            <p:cNvPicPr>
              <a:picLocks noChangeAspect="1"/>
            </p:cNvPicPr>
            <p:nvPr/>
          </p:nvPicPr>
          <p:blipFill>
            <a:blip r:embed="rId6">
              <a:duotone>
                <a:prstClr val="black"/>
                <a:srgbClr val="000000">
                  <a:tint val="45000"/>
                  <a:satMod val="400000"/>
                </a:srgbClr>
              </a:duotone>
              <a:extLst>
                <a:ext uri="{28A0092B-C50C-407E-A947-70E740481C1C}">
                  <a14:useLocalDpi xmlns:a14="http://schemas.microsoft.com/office/drawing/2010/main" val="0"/>
                </a:ext>
              </a:extLst>
            </a:blip>
            <a:stretch>
              <a:fillRect/>
            </a:stretch>
          </p:blipFill>
          <p:spPr>
            <a:xfrm>
              <a:off x="3965880" y="2423347"/>
              <a:ext cx="1117600" cy="787400"/>
            </a:xfrm>
            <a:prstGeom prst="rect">
              <a:avLst/>
            </a:prstGeom>
          </p:spPr>
        </p:pic>
      </p:grpSp>
    </p:spTree>
    <p:extLst>
      <p:ext uri="{BB962C8B-B14F-4D97-AF65-F5344CB8AC3E}">
        <p14:creationId xmlns:p14="http://schemas.microsoft.com/office/powerpoint/2010/main" val="409969683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2"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1+#ppt_w/2"/>
                                          </p:val>
                                        </p:tav>
                                        <p:tav tm="100000">
                                          <p:val>
                                            <p:strVal val="#ppt_x"/>
                                          </p:val>
                                        </p:tav>
                                      </p:tavLst>
                                    </p:anim>
                                    <p:anim calcmode="lin" valueType="num">
                                      <p:cBhvr additive="base">
                                        <p:cTn id="17" dur="500" fill="hold"/>
                                        <p:tgtEl>
                                          <p:spTgt spid="6"/>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8"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0-#ppt_w/2"/>
                                          </p:val>
                                        </p:tav>
                                        <p:tav tm="100000">
                                          <p:val>
                                            <p:strVal val="#ppt_x"/>
                                          </p:val>
                                        </p:tav>
                                      </p:tavLst>
                                    </p:anim>
                                    <p:anim calcmode="lin" valueType="num">
                                      <p:cBhvr additive="base">
                                        <p:cTn id="27"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5D7182A-6091-0B44-BC53-3741B6723779}" type="slidenum">
              <a:rPr lang="en-US" smtClean="0"/>
              <a:pPr/>
              <a:t>14</a:t>
            </a:fld>
            <a:endParaRPr lang="en-US"/>
          </a:p>
        </p:txBody>
      </p:sp>
      <p:sp>
        <p:nvSpPr>
          <p:cNvPr id="22" name="Rectangle 21"/>
          <p:cNvSpPr/>
          <p:nvPr/>
        </p:nvSpPr>
        <p:spPr>
          <a:xfrm>
            <a:off x="0" y="0"/>
            <a:ext cx="9144000" cy="2145781"/>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Title 1"/>
          <p:cNvSpPr txBox="1">
            <a:spLocks/>
          </p:cNvSpPr>
          <p:nvPr/>
        </p:nvSpPr>
        <p:spPr>
          <a:xfrm>
            <a:off x="169333" y="116653"/>
            <a:ext cx="4223085" cy="579285"/>
          </a:xfrm>
          <a:prstGeom prst="rect">
            <a:avLst/>
          </a:prstGeom>
        </p:spPr>
        <p:txBody>
          <a:bodyPr>
            <a:normAutofit fontScale="97500"/>
          </a:bodyPr>
          <a:lstStyle>
            <a:lvl1pPr algn="l" defTabSz="457200" rtl="0" eaLnBrk="1" latinLnBrk="0" hangingPunct="1">
              <a:spcBef>
                <a:spcPct val="0"/>
              </a:spcBef>
              <a:buNone/>
              <a:defRPr sz="2400" b="0" i="0" kern="1200">
                <a:solidFill>
                  <a:srgbClr val="5D5D5D"/>
                </a:solidFill>
                <a:latin typeface="Aleo Light"/>
                <a:ea typeface="+mj-ea"/>
                <a:cs typeface="Aleo Light"/>
              </a:defRPr>
            </a:lvl1pPr>
          </a:lstStyle>
          <a:p>
            <a:r>
              <a:rPr lang="en-US" dirty="0" err="1" smtClean="0">
                <a:solidFill>
                  <a:srgbClr val="FFFFFF"/>
                </a:solidFill>
              </a:rPr>
              <a:t>Encapsuler</a:t>
            </a:r>
            <a:r>
              <a:rPr lang="en-US" dirty="0" smtClean="0">
                <a:solidFill>
                  <a:srgbClr val="FFFFFF"/>
                </a:solidFill>
              </a:rPr>
              <a:t> les collections</a:t>
            </a:r>
            <a:endParaRPr lang="en-US" sz="1300" dirty="0">
              <a:solidFill>
                <a:srgbClr val="FFFFFF"/>
              </a:solidFill>
            </a:endParaRPr>
          </a:p>
        </p:txBody>
      </p:sp>
      <p:sp>
        <p:nvSpPr>
          <p:cNvPr id="7" name="ZoneTexte 6"/>
          <p:cNvSpPr txBox="1"/>
          <p:nvPr/>
        </p:nvSpPr>
        <p:spPr>
          <a:xfrm>
            <a:off x="852055" y="607978"/>
            <a:ext cx="8166705" cy="1477328"/>
          </a:xfrm>
          <a:prstGeom prst="rect">
            <a:avLst/>
          </a:prstGeom>
          <a:noFill/>
        </p:spPr>
        <p:txBody>
          <a:bodyPr wrap="square" rtlCol="0">
            <a:spAutoFit/>
          </a:bodyPr>
          <a:lstStyle/>
          <a:p>
            <a:pPr algn="just"/>
            <a:r>
              <a:rPr lang="fr-FR" dirty="0" smtClean="0">
                <a:solidFill>
                  <a:schemeClr val="bg1"/>
                </a:solidFill>
              </a:rPr>
              <a:t>Une classe peut contenir une collection, celle-ci peut être un tableau, un vecteur, un set ou encore une </a:t>
            </a:r>
            <a:r>
              <a:rPr lang="fr-FR" dirty="0">
                <a:solidFill>
                  <a:schemeClr val="bg1"/>
                </a:solidFill>
              </a:rPr>
              <a:t>liste. </a:t>
            </a:r>
            <a:r>
              <a:rPr lang="fr-FR" dirty="0" smtClean="0">
                <a:solidFill>
                  <a:schemeClr val="bg1"/>
                </a:solidFill>
              </a:rPr>
              <a:t>Les </a:t>
            </a:r>
            <a:r>
              <a:rPr lang="fr-FR" dirty="0">
                <a:solidFill>
                  <a:schemeClr val="bg1"/>
                </a:solidFill>
              </a:rPr>
              <a:t>collections </a:t>
            </a:r>
            <a:r>
              <a:rPr lang="fr-FR" dirty="0" smtClean="0">
                <a:solidFill>
                  <a:schemeClr val="bg1"/>
                </a:solidFill>
              </a:rPr>
              <a:t>utilisent </a:t>
            </a:r>
            <a:r>
              <a:rPr lang="fr-FR" dirty="0">
                <a:solidFill>
                  <a:schemeClr val="bg1"/>
                </a:solidFill>
              </a:rPr>
              <a:t>un </a:t>
            </a:r>
            <a:r>
              <a:rPr lang="fr-FR" dirty="0" smtClean="0">
                <a:solidFill>
                  <a:schemeClr val="bg1"/>
                </a:solidFill>
              </a:rPr>
              <a:t>protocole différent selon le type de collection. </a:t>
            </a:r>
            <a:r>
              <a:rPr lang="fr-FR" dirty="0">
                <a:solidFill>
                  <a:schemeClr val="bg1"/>
                </a:solidFill>
              </a:rPr>
              <a:t>Le getter ne doit pas renvoyer l'objet de </a:t>
            </a:r>
            <a:r>
              <a:rPr lang="fr-FR" dirty="0" smtClean="0">
                <a:solidFill>
                  <a:schemeClr val="bg1"/>
                </a:solidFill>
              </a:rPr>
              <a:t>collection, car cela </a:t>
            </a:r>
            <a:r>
              <a:rPr lang="fr-FR" dirty="0">
                <a:solidFill>
                  <a:schemeClr val="bg1"/>
                </a:solidFill>
              </a:rPr>
              <a:t>permet aux clients de manipuler le contenu de la collection sans </a:t>
            </a:r>
            <a:r>
              <a:rPr lang="fr-FR" dirty="0" smtClean="0">
                <a:solidFill>
                  <a:schemeClr val="bg1"/>
                </a:solidFill>
              </a:rPr>
              <a:t>que la classe sache ce </a:t>
            </a:r>
            <a:r>
              <a:rPr lang="fr-FR" dirty="0">
                <a:solidFill>
                  <a:schemeClr val="bg1"/>
                </a:solidFill>
              </a:rPr>
              <a:t>qui se passe. Il révèle aussi </a:t>
            </a:r>
            <a:r>
              <a:rPr lang="fr-FR" dirty="0" smtClean="0">
                <a:solidFill>
                  <a:schemeClr val="bg1"/>
                </a:solidFill>
              </a:rPr>
              <a:t>les </a:t>
            </a:r>
            <a:r>
              <a:rPr lang="fr-FR" dirty="0">
                <a:solidFill>
                  <a:schemeClr val="bg1"/>
                </a:solidFill>
              </a:rPr>
              <a:t>structures de données internes de l'objet.</a:t>
            </a:r>
            <a:endParaRPr lang="fr-FR" dirty="0" smtClean="0">
              <a:solidFill>
                <a:schemeClr val="bg1"/>
              </a:solidFill>
            </a:endParaRPr>
          </a:p>
        </p:txBody>
      </p:sp>
      <p:pic>
        <p:nvPicPr>
          <p:cNvPr id="30" name="Picture 16" descr="checkmark.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3" y="1045810"/>
            <a:ext cx="579992" cy="416405"/>
          </a:xfrm>
          <a:prstGeom prst="rect">
            <a:avLst/>
          </a:prstGeom>
        </p:spPr>
      </p:pic>
      <p:pic>
        <p:nvPicPr>
          <p:cNvPr id="3" name="Image 2"/>
          <p:cNvPicPr>
            <a:picLocks noChangeAspect="1"/>
          </p:cNvPicPr>
          <p:nvPr/>
        </p:nvPicPr>
        <p:blipFill>
          <a:blip r:embed="rId3"/>
          <a:stretch>
            <a:fillRect/>
          </a:stretch>
        </p:blipFill>
        <p:spPr>
          <a:xfrm>
            <a:off x="1217418" y="2832100"/>
            <a:ext cx="6350000" cy="1511300"/>
          </a:xfrm>
          <a:prstGeom prst="rect">
            <a:avLst/>
          </a:prstGeom>
        </p:spPr>
      </p:pic>
    </p:spTree>
    <p:extLst>
      <p:ext uri="{BB962C8B-B14F-4D97-AF65-F5344CB8AC3E}">
        <p14:creationId xmlns:p14="http://schemas.microsoft.com/office/powerpoint/2010/main" val="217105674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idx="4294967295"/>
          </p:nvPr>
        </p:nvSpPr>
        <p:spPr>
          <a:xfrm>
            <a:off x="457201" y="406296"/>
            <a:ext cx="3821960" cy="579285"/>
          </a:xfrm>
          <a:prstGeom prst="rect">
            <a:avLst/>
          </a:prstGeom>
        </p:spPr>
        <p:txBody>
          <a:bodyPr>
            <a:normAutofit fontScale="90000"/>
          </a:bodyPr>
          <a:lstStyle/>
          <a:p>
            <a:r>
              <a:rPr lang="en-US" dirty="0" smtClean="0"/>
              <a:t>Simplification des conditions</a:t>
            </a:r>
            <a:br>
              <a:rPr lang="en-US" dirty="0" smtClean="0"/>
            </a:br>
            <a:r>
              <a:rPr lang="en-US" sz="1300" dirty="0" err="1" smtClean="0">
                <a:solidFill>
                  <a:schemeClr val="accent5"/>
                </a:solidFill>
              </a:rPr>
              <a:t>quelques</a:t>
            </a:r>
            <a:r>
              <a:rPr lang="en-US" sz="1300" dirty="0" smtClean="0">
                <a:solidFill>
                  <a:schemeClr val="accent5"/>
                </a:solidFill>
              </a:rPr>
              <a:t> </a:t>
            </a:r>
            <a:r>
              <a:rPr lang="en-US" sz="1300" dirty="0" err="1" smtClean="0">
                <a:solidFill>
                  <a:schemeClr val="accent5"/>
                </a:solidFill>
              </a:rPr>
              <a:t>exemples</a:t>
            </a:r>
            <a:endParaRPr lang="en-US" sz="1300" dirty="0">
              <a:solidFill>
                <a:schemeClr val="accent5"/>
              </a:solidFill>
            </a:endParaRPr>
          </a:p>
        </p:txBody>
      </p:sp>
      <p:sp>
        <p:nvSpPr>
          <p:cNvPr id="2" name="Slide Number Placeholder 1"/>
          <p:cNvSpPr>
            <a:spLocks noGrp="1"/>
          </p:cNvSpPr>
          <p:nvPr>
            <p:ph type="sldNum" sz="quarter" idx="10"/>
          </p:nvPr>
        </p:nvSpPr>
        <p:spPr>
          <a:xfrm>
            <a:off x="6816259" y="4730979"/>
            <a:ext cx="2133600" cy="273844"/>
          </a:xfrm>
        </p:spPr>
        <p:txBody>
          <a:bodyPr/>
          <a:lstStyle/>
          <a:p>
            <a:fld id="{85D7182A-6091-0B44-BC53-3741B6723779}" type="slidenum">
              <a:rPr lang="en-US" smtClean="0"/>
              <a:pPr/>
              <a:t>15</a:t>
            </a:fld>
            <a:endParaRPr lang="en-US"/>
          </a:p>
        </p:txBody>
      </p:sp>
      <p:grpSp>
        <p:nvGrpSpPr>
          <p:cNvPr id="7" name="Group 6"/>
          <p:cNvGrpSpPr/>
          <p:nvPr/>
        </p:nvGrpSpPr>
        <p:grpSpPr>
          <a:xfrm>
            <a:off x="1971524" y="4100531"/>
            <a:ext cx="3111955" cy="575489"/>
            <a:chOff x="660378" y="4076707"/>
            <a:chExt cx="2680400" cy="495682"/>
          </a:xfrm>
        </p:grpSpPr>
        <p:sp>
          <p:nvSpPr>
            <p:cNvPr id="38" name="Textfeld 72"/>
            <p:cNvSpPr txBox="1"/>
            <p:nvPr/>
          </p:nvSpPr>
          <p:spPr>
            <a:xfrm>
              <a:off x="660378" y="4076707"/>
              <a:ext cx="2259447" cy="384388"/>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Supprimer</a:t>
              </a:r>
              <a:r>
                <a:rPr lang="en-US" sz="1300" b="0" i="0" kern="900" dirty="0" smtClean="0">
                  <a:solidFill>
                    <a:srgbClr val="FC3C40"/>
                  </a:solidFill>
                  <a:latin typeface="Aleo Light"/>
                  <a:cs typeface="Aleo Light"/>
                </a:rPr>
                <a:t> duplication de code</a:t>
              </a:r>
              <a:endParaRPr lang="en-US" sz="1300" kern="900" dirty="0" smtClean="0">
                <a:solidFill>
                  <a:srgbClr val="FC3C40"/>
                </a:solidFill>
                <a:latin typeface="Aleo Light"/>
                <a:cs typeface="Aleo Light"/>
              </a:endParaRPr>
            </a:p>
            <a:p>
              <a:pPr algn="r">
                <a:lnSpc>
                  <a:spcPct val="130000"/>
                </a:lnSpc>
              </a:pPr>
              <a:r>
                <a:rPr lang="en-US" sz="800" kern="900" dirty="0" err="1" smtClean="0">
                  <a:solidFill>
                    <a:srgbClr val="5D5D5D"/>
                  </a:solidFill>
                  <a:latin typeface="Aleo Light"/>
                  <a:cs typeface="Aleo Light"/>
                </a:rPr>
                <a:t>Déplacer</a:t>
              </a:r>
              <a:r>
                <a:rPr lang="en-US" sz="800" kern="900" dirty="0" smtClean="0">
                  <a:solidFill>
                    <a:srgbClr val="5D5D5D"/>
                  </a:solidFill>
                  <a:latin typeface="Aleo Light"/>
                  <a:cs typeface="Aleo Light"/>
                </a:rPr>
                <a:t> les instructions</a:t>
              </a:r>
            </a:p>
          </p:txBody>
        </p:sp>
        <p:pic>
          <p:nvPicPr>
            <p:cNvPr id="56" name="Bild 38" descr="settings.png"/>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928044" y="4159655"/>
              <a:ext cx="412734" cy="412734"/>
            </a:xfrm>
            <a:prstGeom prst="rect">
              <a:avLst/>
            </a:prstGeom>
          </p:spPr>
        </p:pic>
      </p:grpSp>
      <p:grpSp>
        <p:nvGrpSpPr>
          <p:cNvPr id="6" name="Group 5"/>
          <p:cNvGrpSpPr/>
          <p:nvPr/>
        </p:nvGrpSpPr>
        <p:grpSpPr>
          <a:xfrm>
            <a:off x="5964047" y="2440457"/>
            <a:ext cx="2563096" cy="606320"/>
            <a:chOff x="4390006" y="2616917"/>
            <a:chExt cx="2207654" cy="522238"/>
          </a:xfrm>
        </p:grpSpPr>
        <p:sp>
          <p:nvSpPr>
            <p:cNvPr id="50" name="Textfeld 84"/>
            <p:cNvSpPr txBox="1"/>
            <p:nvPr/>
          </p:nvSpPr>
          <p:spPr>
            <a:xfrm>
              <a:off x="4808234" y="2616917"/>
              <a:ext cx="1789426" cy="522238"/>
            </a:xfrm>
            <a:prstGeom prst="rect">
              <a:avLst/>
            </a:prstGeom>
          </p:spPr>
          <p:txBody>
            <a:bodyPr vert="horz" wrap="square" rtlCol="0">
              <a:spAutoFit/>
            </a:bodyPr>
            <a:lstStyle/>
            <a:p>
              <a:r>
                <a:rPr lang="en-US" sz="1300" b="0" i="0" kern="900" dirty="0" err="1" smtClean="0">
                  <a:solidFill>
                    <a:srgbClr val="FC3C40"/>
                  </a:solidFill>
                  <a:latin typeface="Aleo Light"/>
                  <a:cs typeface="Aleo Light"/>
                </a:rPr>
                <a:t>Introduire</a:t>
              </a:r>
              <a:r>
                <a:rPr lang="en-US" sz="1300" b="0" i="0" kern="900" dirty="0" smtClean="0">
                  <a:solidFill>
                    <a:srgbClr val="FC3C40"/>
                  </a:solidFill>
                  <a:latin typeface="Aleo Light"/>
                  <a:cs typeface="Aleo Light"/>
                </a:rPr>
                <a:t> des </a:t>
              </a:r>
              <a:r>
                <a:rPr lang="en-US" sz="1300" b="0" i="0" kern="900" dirty="0" err="1" smtClean="0">
                  <a:solidFill>
                    <a:srgbClr val="FC3C40"/>
                  </a:solidFill>
                  <a:latin typeface="Aleo Light"/>
                  <a:cs typeface="Aleo Light"/>
                </a:rPr>
                <a:t>objets</a:t>
              </a:r>
              <a:r>
                <a:rPr lang="en-US" sz="1300" b="0" i="0" kern="900" dirty="0" smtClean="0">
                  <a:solidFill>
                    <a:srgbClr val="FC3C40"/>
                  </a:solidFill>
                  <a:latin typeface="Aleo Light"/>
                  <a:cs typeface="Aleo Light"/>
                </a:rPr>
                <a:t> null</a:t>
              </a:r>
              <a:endParaRPr lang="en-US" sz="1300" kern="900" dirty="0" smtClean="0">
                <a:solidFill>
                  <a:srgbClr val="FC3C40"/>
                </a:solidFill>
                <a:latin typeface="Aleo Light"/>
                <a:cs typeface="Aleo Light"/>
              </a:endParaRPr>
            </a:p>
            <a:p>
              <a:pPr>
                <a:lnSpc>
                  <a:spcPct val="130000"/>
                </a:lnSpc>
              </a:pPr>
              <a:r>
                <a:rPr lang="en-US" sz="800" kern="900" dirty="0" err="1" smtClean="0">
                  <a:solidFill>
                    <a:srgbClr val="5D5D5D"/>
                  </a:solidFill>
                  <a:latin typeface="Aleo Light"/>
                  <a:cs typeface="Aleo Light"/>
                </a:rPr>
                <a:t>Ajouter</a:t>
              </a:r>
              <a:r>
                <a:rPr lang="en-US" sz="800" kern="900" dirty="0" smtClean="0">
                  <a:solidFill>
                    <a:srgbClr val="5D5D5D"/>
                  </a:solidFill>
                  <a:latin typeface="Aleo Light"/>
                  <a:cs typeface="Aleo Light"/>
                </a:rPr>
                <a:t> des </a:t>
              </a:r>
              <a:r>
                <a:rPr lang="en-US" sz="800" kern="900" dirty="0" err="1" smtClean="0">
                  <a:solidFill>
                    <a:srgbClr val="5D5D5D"/>
                  </a:solidFill>
                  <a:latin typeface="Aleo Light"/>
                  <a:cs typeface="Aleo Light"/>
                </a:rPr>
                <a:t>objets</a:t>
              </a:r>
              <a:r>
                <a:rPr lang="en-US" sz="800" kern="900" dirty="0" smtClean="0">
                  <a:solidFill>
                    <a:srgbClr val="5D5D5D"/>
                  </a:solidFill>
                  <a:latin typeface="Aleo Light"/>
                  <a:cs typeface="Aleo Light"/>
                </a:rPr>
                <a:t> null  pour simplifier les </a:t>
              </a:r>
              <a:r>
                <a:rPr lang="en-US" sz="800" kern="900" dirty="0" err="1" smtClean="0">
                  <a:solidFill>
                    <a:srgbClr val="5D5D5D"/>
                  </a:solidFill>
                  <a:latin typeface="Aleo Light"/>
                  <a:cs typeface="Aleo Light"/>
                </a:rPr>
                <a:t>confitions</a:t>
              </a:r>
              <a:endParaRPr lang="en-US" sz="800" kern="900" dirty="0" smtClean="0">
                <a:solidFill>
                  <a:srgbClr val="5D5D5D"/>
                </a:solidFill>
                <a:latin typeface="Aleo Light"/>
                <a:cs typeface="Aleo Light"/>
              </a:endParaRPr>
            </a:p>
          </p:txBody>
        </p:sp>
        <p:pic>
          <p:nvPicPr>
            <p:cNvPr id="58" name="Bild 49" descr="news.pn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390006" y="2719778"/>
              <a:ext cx="397722" cy="397722"/>
            </a:xfrm>
            <a:prstGeom prst="rect">
              <a:avLst/>
            </a:prstGeom>
          </p:spPr>
        </p:pic>
      </p:grpSp>
      <p:grpSp>
        <p:nvGrpSpPr>
          <p:cNvPr id="9" name="Group 8"/>
          <p:cNvGrpSpPr/>
          <p:nvPr/>
        </p:nvGrpSpPr>
        <p:grpSpPr>
          <a:xfrm>
            <a:off x="4279164" y="814002"/>
            <a:ext cx="2679752" cy="615806"/>
            <a:chOff x="4018077" y="1072113"/>
            <a:chExt cx="2308130" cy="530408"/>
          </a:xfrm>
        </p:grpSpPr>
        <p:sp>
          <p:nvSpPr>
            <p:cNvPr id="22" name="Textfeld 45"/>
            <p:cNvSpPr txBox="1"/>
            <p:nvPr/>
          </p:nvSpPr>
          <p:spPr>
            <a:xfrm>
              <a:off x="4443193" y="1072113"/>
              <a:ext cx="1883014" cy="522237"/>
            </a:xfrm>
            <a:prstGeom prst="rect">
              <a:avLst/>
            </a:prstGeom>
          </p:spPr>
          <p:txBody>
            <a:bodyPr vert="horz" wrap="none" rtlCol="0">
              <a:spAutoFit/>
            </a:bodyPr>
            <a:lstStyle/>
            <a:p>
              <a:r>
                <a:rPr lang="en-US" sz="1300" kern="900" dirty="0" err="1" smtClean="0">
                  <a:solidFill>
                    <a:schemeClr val="accent1"/>
                  </a:solidFill>
                  <a:latin typeface="Aleo Light"/>
                  <a:cs typeface="Aleo Light"/>
                </a:rPr>
                <a:t>Décomposer</a:t>
              </a:r>
              <a:r>
                <a:rPr lang="en-US" sz="1300" kern="900" dirty="0" smtClean="0">
                  <a:solidFill>
                    <a:schemeClr val="accent1"/>
                  </a:solidFill>
                  <a:latin typeface="Aleo Light"/>
                  <a:cs typeface="Aleo Light"/>
                </a:rPr>
                <a:t> les conditions</a:t>
              </a:r>
            </a:p>
            <a:p>
              <a:pPr>
                <a:lnSpc>
                  <a:spcPct val="130000"/>
                </a:lnSpc>
              </a:pPr>
              <a:r>
                <a:rPr lang="en-US" sz="800" kern="900" dirty="0" err="1" smtClean="0">
                  <a:solidFill>
                    <a:srgbClr val="5D5D5D"/>
                  </a:solidFill>
                  <a:latin typeface="Aleo Light"/>
                  <a:cs typeface="Aleo Light"/>
                </a:rPr>
                <a:t>Fragmenter</a:t>
              </a:r>
              <a:r>
                <a:rPr lang="en-US" sz="800" kern="900" dirty="0" smtClean="0">
                  <a:solidFill>
                    <a:srgbClr val="5D5D5D"/>
                  </a:solidFill>
                  <a:latin typeface="Aleo Light"/>
                  <a:cs typeface="Aleo Light"/>
                </a:rPr>
                <a:t> le code </a:t>
              </a:r>
              <a:r>
                <a:rPr lang="en-US" sz="800" kern="900" dirty="0" err="1" smtClean="0">
                  <a:solidFill>
                    <a:srgbClr val="5D5D5D"/>
                  </a:solidFill>
                  <a:latin typeface="Aleo Light"/>
                  <a:cs typeface="Aleo Light"/>
                </a:rPr>
                <a:t>d’une</a:t>
              </a:r>
              <a:r>
                <a:rPr lang="en-US" sz="800" kern="900" dirty="0" smtClean="0">
                  <a:solidFill>
                    <a:srgbClr val="5D5D5D"/>
                  </a:solidFill>
                  <a:latin typeface="Aleo Light"/>
                  <a:cs typeface="Aleo Light"/>
                </a:rPr>
                <a:t> condition</a:t>
              </a:r>
            </a:p>
            <a:p>
              <a:pPr>
                <a:lnSpc>
                  <a:spcPct val="130000"/>
                </a:lnSpc>
              </a:pPr>
              <a:r>
                <a:rPr lang="en-US" sz="800" kern="900" dirty="0" smtClean="0">
                  <a:solidFill>
                    <a:srgbClr val="5D5D5D"/>
                  </a:solidFill>
                  <a:latin typeface="Aleo Light"/>
                  <a:cs typeface="Aleo Light"/>
                </a:rPr>
                <a:t>en </a:t>
              </a:r>
              <a:r>
                <a:rPr lang="en-US" sz="800" kern="900" dirty="0" err="1" smtClean="0">
                  <a:solidFill>
                    <a:srgbClr val="5D5D5D"/>
                  </a:solidFill>
                  <a:latin typeface="Aleo Light"/>
                  <a:cs typeface="Aleo Light"/>
                </a:rPr>
                <a:t>plusieurs</a:t>
              </a:r>
              <a:endParaRPr lang="en-US" sz="800" kern="900" dirty="0" smtClean="0">
                <a:solidFill>
                  <a:srgbClr val="5D5D5D"/>
                </a:solidFill>
                <a:latin typeface="Aleo Light"/>
                <a:cs typeface="Aleo Light"/>
              </a:endParaRPr>
            </a:p>
          </p:txBody>
        </p:sp>
        <p:pic>
          <p:nvPicPr>
            <p:cNvPr id="39" name="Bild 27" descr="params.pn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018077" y="1181640"/>
              <a:ext cx="420881" cy="420881"/>
            </a:xfrm>
            <a:prstGeom prst="rect">
              <a:avLst/>
            </a:prstGeom>
          </p:spPr>
        </p:pic>
      </p:grpSp>
      <p:grpSp>
        <p:nvGrpSpPr>
          <p:cNvPr id="10" name="Group 9"/>
          <p:cNvGrpSpPr/>
          <p:nvPr/>
        </p:nvGrpSpPr>
        <p:grpSpPr>
          <a:xfrm>
            <a:off x="457201" y="2440458"/>
            <a:ext cx="2585159" cy="806375"/>
            <a:chOff x="1053288" y="2489892"/>
            <a:chExt cx="2226658" cy="694550"/>
          </a:xfrm>
        </p:grpSpPr>
        <p:sp>
          <p:nvSpPr>
            <p:cNvPr id="42" name="Textfeld 76"/>
            <p:cNvSpPr txBox="1"/>
            <p:nvPr/>
          </p:nvSpPr>
          <p:spPr>
            <a:xfrm>
              <a:off x="1053288" y="2489892"/>
              <a:ext cx="1899070" cy="694550"/>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Consolider</a:t>
              </a:r>
              <a:r>
                <a:rPr lang="en-US" sz="1300" b="0" i="0" kern="900" dirty="0" smtClean="0">
                  <a:solidFill>
                    <a:srgbClr val="FC3C40"/>
                  </a:solidFill>
                  <a:latin typeface="Aleo Light"/>
                  <a:cs typeface="Aleo Light"/>
                </a:rPr>
                <a:t> les expressions</a:t>
              </a:r>
            </a:p>
            <a:p>
              <a:pPr algn="r"/>
              <a:r>
                <a:rPr lang="en-US" sz="1300" kern="900" dirty="0" err="1" smtClean="0">
                  <a:solidFill>
                    <a:srgbClr val="FC3C40"/>
                  </a:solidFill>
                  <a:latin typeface="Aleo Light"/>
                  <a:cs typeface="Aleo Light"/>
                </a:rPr>
                <a:t>conditionnelles</a:t>
              </a:r>
              <a:endParaRPr lang="en-US" sz="1300" kern="900" dirty="0" smtClean="0">
                <a:solidFill>
                  <a:srgbClr val="FC3C40"/>
                </a:solidFill>
                <a:latin typeface="Aleo Light"/>
                <a:cs typeface="Aleo Light"/>
              </a:endParaRPr>
            </a:p>
            <a:p>
              <a:pPr algn="r">
                <a:lnSpc>
                  <a:spcPct val="130000"/>
                </a:lnSpc>
              </a:pPr>
              <a:r>
                <a:rPr lang="en-US" sz="800" kern="900" dirty="0" err="1" smtClean="0">
                  <a:solidFill>
                    <a:srgbClr val="5D5D5D"/>
                  </a:solidFill>
                  <a:latin typeface="Aleo Light"/>
                  <a:cs typeface="Aleo Light"/>
                </a:rPr>
                <a:t>Renommer</a:t>
              </a:r>
              <a:r>
                <a:rPr lang="en-US" sz="800" kern="900" dirty="0" smtClean="0">
                  <a:solidFill>
                    <a:srgbClr val="5D5D5D"/>
                  </a:solidFill>
                  <a:latin typeface="Aleo Light"/>
                  <a:cs typeface="Aleo Light"/>
                </a:rPr>
                <a:t> les variables pour </a:t>
              </a:r>
              <a:r>
                <a:rPr lang="en-US" sz="800" kern="900" dirty="0" err="1" smtClean="0">
                  <a:solidFill>
                    <a:srgbClr val="5D5D5D"/>
                  </a:solidFill>
                  <a:latin typeface="Aleo Light"/>
                  <a:cs typeface="Aleo Light"/>
                </a:rPr>
                <a:t>qu’elles</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soient</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compréhenisibles</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d’elles</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même</a:t>
              </a:r>
              <a:endParaRPr lang="en-US" sz="800" kern="900" dirty="0" smtClean="0">
                <a:solidFill>
                  <a:srgbClr val="5D5D5D"/>
                </a:solidFill>
                <a:latin typeface="Aleo Light"/>
                <a:cs typeface="Aleo Light"/>
              </a:endParaRPr>
            </a:p>
          </p:txBody>
        </p:sp>
        <p:pic>
          <p:nvPicPr>
            <p:cNvPr id="40" name="Bild 28" descr="tag.pn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rot="16200000">
              <a:off x="2924429" y="2620974"/>
              <a:ext cx="406306" cy="304729"/>
            </a:xfrm>
            <a:prstGeom prst="rect">
              <a:avLst/>
            </a:prstGeom>
          </p:spPr>
        </p:pic>
      </p:grpSp>
      <p:grpSp>
        <p:nvGrpSpPr>
          <p:cNvPr id="3" name="Group 2"/>
          <p:cNvGrpSpPr/>
          <p:nvPr/>
        </p:nvGrpSpPr>
        <p:grpSpPr>
          <a:xfrm>
            <a:off x="3443776" y="1749485"/>
            <a:ext cx="2119760" cy="2119760"/>
            <a:chOff x="3443776" y="1749485"/>
            <a:chExt cx="2119760" cy="2119760"/>
          </a:xfrm>
        </p:grpSpPr>
        <p:sp>
          <p:nvSpPr>
            <p:cNvPr id="27" name="Oval 26"/>
            <p:cNvSpPr/>
            <p:nvPr/>
          </p:nvSpPr>
          <p:spPr>
            <a:xfrm>
              <a:off x="3443776" y="1749485"/>
              <a:ext cx="2119760" cy="2119760"/>
            </a:xfrm>
            <a:prstGeom prst="ellipse">
              <a:avLst/>
            </a:prstGeom>
            <a:noFill/>
            <a:ln w="76200" cmpd="sng">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75000"/>
                  </a:schemeClr>
                </a:solidFill>
                <a:latin typeface="Aleo Light"/>
                <a:cs typeface="Aleo Light"/>
              </a:endParaRPr>
            </a:p>
          </p:txBody>
        </p:sp>
        <p:pic>
          <p:nvPicPr>
            <p:cNvPr id="43" name="Picture 42" descr="folder-open.png"/>
            <p:cNvPicPr>
              <a:picLocks noChangeAspect="1"/>
            </p:cNvPicPr>
            <p:nvPr/>
          </p:nvPicPr>
          <p:blipFill>
            <a:blip r:embed="rId6">
              <a:duotone>
                <a:prstClr val="black"/>
                <a:srgbClr val="000000">
                  <a:tint val="45000"/>
                  <a:satMod val="400000"/>
                </a:srgbClr>
              </a:duotone>
              <a:extLst>
                <a:ext uri="{28A0092B-C50C-407E-A947-70E740481C1C}">
                  <a14:useLocalDpi xmlns:a14="http://schemas.microsoft.com/office/drawing/2010/main" val="0"/>
                </a:ext>
              </a:extLst>
            </a:blip>
            <a:stretch>
              <a:fillRect/>
            </a:stretch>
          </p:blipFill>
          <p:spPr>
            <a:xfrm>
              <a:off x="3965880" y="2423347"/>
              <a:ext cx="1117600" cy="787400"/>
            </a:xfrm>
            <a:prstGeom prst="rect">
              <a:avLst/>
            </a:prstGeom>
          </p:spPr>
        </p:pic>
      </p:grpSp>
    </p:spTree>
    <p:extLst>
      <p:ext uri="{BB962C8B-B14F-4D97-AF65-F5344CB8AC3E}">
        <p14:creationId xmlns:p14="http://schemas.microsoft.com/office/powerpoint/2010/main" val="139795393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2"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1+#ppt_w/2"/>
                                          </p:val>
                                        </p:tav>
                                        <p:tav tm="100000">
                                          <p:val>
                                            <p:strVal val="#ppt_x"/>
                                          </p:val>
                                        </p:tav>
                                      </p:tavLst>
                                    </p:anim>
                                    <p:anim calcmode="lin" valueType="num">
                                      <p:cBhvr additive="base">
                                        <p:cTn id="17" dur="500" fill="hold"/>
                                        <p:tgtEl>
                                          <p:spTgt spid="6"/>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8"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0-#ppt_w/2"/>
                                          </p:val>
                                        </p:tav>
                                        <p:tav tm="100000">
                                          <p:val>
                                            <p:strVal val="#ppt_x"/>
                                          </p:val>
                                        </p:tav>
                                      </p:tavLst>
                                    </p:anim>
                                    <p:anim calcmode="lin" valueType="num">
                                      <p:cBhvr additive="base">
                                        <p:cTn id="27"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a:xfrm>
            <a:off x="4496720" y="2145781"/>
            <a:ext cx="0" cy="3034417"/>
          </a:xfrm>
          <a:prstGeom prst="line">
            <a:avLst/>
          </a:prstGeom>
          <a:ln w="12700">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0"/>
          </p:nvPr>
        </p:nvSpPr>
        <p:spPr/>
        <p:txBody>
          <a:bodyPr/>
          <a:lstStyle/>
          <a:p>
            <a:fld id="{85D7182A-6091-0B44-BC53-3741B6723779}" type="slidenum">
              <a:rPr lang="en-US" smtClean="0"/>
              <a:pPr/>
              <a:t>16</a:t>
            </a:fld>
            <a:endParaRPr lang="en-US"/>
          </a:p>
        </p:txBody>
      </p:sp>
      <p:sp>
        <p:nvSpPr>
          <p:cNvPr id="18" name="TextBox 17"/>
          <p:cNvSpPr txBox="1"/>
          <p:nvPr/>
        </p:nvSpPr>
        <p:spPr>
          <a:xfrm>
            <a:off x="169333" y="2861968"/>
            <a:ext cx="3890052" cy="1169551"/>
          </a:xfrm>
          <a:prstGeom prst="rect">
            <a:avLst/>
          </a:prstGeom>
          <a:noFill/>
        </p:spPr>
        <p:txBody>
          <a:bodyPr wrap="square" rtlCol="0">
            <a:spAutoFit/>
          </a:bodyPr>
          <a:lstStyle/>
          <a:p>
            <a:r>
              <a:rPr lang="fr-FR" sz="1400" dirty="0">
                <a:solidFill>
                  <a:srgbClr val="5D5D5D"/>
                </a:solidFill>
                <a:latin typeface="Aleo Light"/>
                <a:cs typeface="Aleo Light"/>
              </a:rPr>
              <a:t> double </a:t>
            </a:r>
            <a:r>
              <a:rPr lang="fr-FR" sz="1400" dirty="0" err="1">
                <a:solidFill>
                  <a:srgbClr val="5D5D5D"/>
                </a:solidFill>
                <a:latin typeface="Aleo Light"/>
                <a:cs typeface="Aleo Light"/>
              </a:rPr>
              <a:t>disabilityAmount</a:t>
            </a:r>
            <a:r>
              <a:rPr lang="fr-FR" sz="1400" dirty="0">
                <a:solidFill>
                  <a:srgbClr val="5D5D5D"/>
                </a:solidFill>
                <a:latin typeface="Aleo Light"/>
                <a:cs typeface="Aleo Light"/>
              </a:rPr>
              <a:t>() {</a:t>
            </a:r>
          </a:p>
          <a:p>
            <a:r>
              <a:rPr lang="fr-FR" sz="1400" dirty="0">
                <a:solidFill>
                  <a:srgbClr val="5D5D5D"/>
                </a:solidFill>
                <a:latin typeface="Aleo Light"/>
                <a:cs typeface="Aleo Light"/>
              </a:rPr>
              <a:t>       if (_</a:t>
            </a:r>
            <a:r>
              <a:rPr lang="fr-FR" sz="1400" dirty="0" err="1">
                <a:solidFill>
                  <a:srgbClr val="5D5D5D"/>
                </a:solidFill>
                <a:latin typeface="Aleo Light"/>
                <a:cs typeface="Aleo Light"/>
              </a:rPr>
              <a:t>seniority</a:t>
            </a:r>
            <a:r>
              <a:rPr lang="fr-FR" sz="1400" dirty="0">
                <a:solidFill>
                  <a:srgbClr val="5D5D5D"/>
                </a:solidFill>
                <a:latin typeface="Aleo Light"/>
                <a:cs typeface="Aleo Light"/>
              </a:rPr>
              <a:t> &lt; 2) return 0;</a:t>
            </a:r>
          </a:p>
          <a:p>
            <a:r>
              <a:rPr lang="fr-FR" sz="1400" dirty="0">
                <a:solidFill>
                  <a:srgbClr val="5D5D5D"/>
                </a:solidFill>
                <a:latin typeface="Aleo Light"/>
                <a:cs typeface="Aleo Light"/>
              </a:rPr>
              <a:t>       if (_</a:t>
            </a:r>
            <a:r>
              <a:rPr lang="fr-FR" sz="1400" dirty="0" err="1">
                <a:solidFill>
                  <a:srgbClr val="5D5D5D"/>
                </a:solidFill>
                <a:latin typeface="Aleo Light"/>
                <a:cs typeface="Aleo Light"/>
              </a:rPr>
              <a:t>monthsDisabled</a:t>
            </a:r>
            <a:r>
              <a:rPr lang="fr-FR" sz="1400" dirty="0">
                <a:solidFill>
                  <a:srgbClr val="5D5D5D"/>
                </a:solidFill>
                <a:latin typeface="Aleo Light"/>
                <a:cs typeface="Aleo Light"/>
              </a:rPr>
              <a:t> &gt; 12) return 0;</a:t>
            </a:r>
          </a:p>
          <a:p>
            <a:r>
              <a:rPr lang="fr-FR" sz="1400" dirty="0">
                <a:solidFill>
                  <a:srgbClr val="5D5D5D"/>
                </a:solidFill>
                <a:latin typeface="Aleo Light"/>
                <a:cs typeface="Aleo Light"/>
              </a:rPr>
              <a:t>       if (_</a:t>
            </a:r>
            <a:r>
              <a:rPr lang="fr-FR" sz="1400" dirty="0" err="1">
                <a:solidFill>
                  <a:srgbClr val="5D5D5D"/>
                </a:solidFill>
                <a:latin typeface="Aleo Light"/>
                <a:cs typeface="Aleo Light"/>
              </a:rPr>
              <a:t>isPartTime</a:t>
            </a:r>
            <a:r>
              <a:rPr lang="fr-FR" sz="1400" dirty="0">
                <a:solidFill>
                  <a:srgbClr val="5D5D5D"/>
                </a:solidFill>
                <a:latin typeface="Aleo Light"/>
                <a:cs typeface="Aleo Light"/>
              </a:rPr>
              <a:t>) return 0;</a:t>
            </a:r>
          </a:p>
          <a:p>
            <a:r>
              <a:rPr lang="fr-FR" sz="1400" dirty="0">
                <a:solidFill>
                  <a:srgbClr val="5D5D5D"/>
                </a:solidFill>
                <a:latin typeface="Aleo Light"/>
                <a:cs typeface="Aleo Light"/>
              </a:rPr>
              <a:t>       // </a:t>
            </a:r>
            <a:r>
              <a:rPr lang="fr-FR" sz="1400" dirty="0" err="1">
                <a:solidFill>
                  <a:srgbClr val="5D5D5D"/>
                </a:solidFill>
                <a:latin typeface="Aleo Light"/>
                <a:cs typeface="Aleo Light"/>
              </a:rPr>
              <a:t>compute</a:t>
            </a:r>
            <a:r>
              <a:rPr lang="fr-FR" sz="1400" dirty="0">
                <a:solidFill>
                  <a:srgbClr val="5D5D5D"/>
                </a:solidFill>
                <a:latin typeface="Aleo Light"/>
                <a:cs typeface="Aleo Light"/>
              </a:rPr>
              <a:t> the </a:t>
            </a:r>
            <a:r>
              <a:rPr lang="fr-FR" sz="1400" dirty="0" err="1">
                <a:solidFill>
                  <a:srgbClr val="5D5D5D"/>
                </a:solidFill>
                <a:latin typeface="Aleo Light"/>
                <a:cs typeface="Aleo Light"/>
              </a:rPr>
              <a:t>disability</a:t>
            </a:r>
            <a:r>
              <a:rPr lang="fr-FR" sz="1400" dirty="0">
                <a:solidFill>
                  <a:srgbClr val="5D5D5D"/>
                </a:solidFill>
                <a:latin typeface="Aleo Light"/>
                <a:cs typeface="Aleo Light"/>
              </a:rPr>
              <a:t> </a:t>
            </a:r>
            <a:r>
              <a:rPr lang="fr-FR" sz="1400" dirty="0" err="1">
                <a:solidFill>
                  <a:srgbClr val="5D5D5D"/>
                </a:solidFill>
                <a:latin typeface="Aleo Light"/>
                <a:cs typeface="Aleo Light"/>
              </a:rPr>
              <a:t>amount</a:t>
            </a:r>
            <a:endParaRPr lang="fr-FR" sz="1400" dirty="0">
              <a:solidFill>
                <a:srgbClr val="5D5D5D"/>
              </a:solidFill>
              <a:latin typeface="Aleo Light"/>
              <a:cs typeface="Aleo Light"/>
            </a:endParaRPr>
          </a:p>
        </p:txBody>
      </p:sp>
      <p:sp>
        <p:nvSpPr>
          <p:cNvPr id="32" name="Oval 31"/>
          <p:cNvSpPr/>
          <p:nvPr/>
        </p:nvSpPr>
        <p:spPr>
          <a:xfrm>
            <a:off x="4058031" y="2969213"/>
            <a:ext cx="877377" cy="877377"/>
          </a:xfrm>
          <a:prstGeom prst="ellipse">
            <a:avLst/>
          </a:prstGeom>
          <a:solidFill>
            <a:srgbClr val="FFFFFF"/>
          </a:solidFill>
          <a:ln w="28575" cap="rnd" cmpd="sng">
            <a:solidFill>
              <a:schemeClr val="accent5"/>
            </a:solidFill>
            <a:bevel/>
          </a:ln>
          <a:effectLst/>
        </p:spPr>
        <p:style>
          <a:lnRef idx="1">
            <a:schemeClr val="accent1"/>
          </a:lnRef>
          <a:fillRef idx="3">
            <a:schemeClr val="accent1"/>
          </a:fillRef>
          <a:effectRef idx="2">
            <a:schemeClr val="accent1"/>
          </a:effectRef>
          <a:fontRef idx="minor">
            <a:schemeClr val="lt1"/>
          </a:fontRef>
        </p:style>
        <p:txBody>
          <a:bodyPr lIns="0" tIns="0" rIns="0" bIns="0" rtlCol="0" anchor="b"/>
          <a:lstStyle/>
          <a:p>
            <a:pPr algn="ctr">
              <a:lnSpc>
                <a:spcPct val="70000"/>
              </a:lnSpc>
            </a:pPr>
            <a:r>
              <a:rPr lang="en-US" sz="4400" dirty="0">
                <a:solidFill>
                  <a:schemeClr val="accent5"/>
                </a:solidFill>
                <a:latin typeface="Aleo Light"/>
                <a:cs typeface="Aleo Light"/>
              </a:rPr>
              <a:t>&gt;</a:t>
            </a:r>
          </a:p>
        </p:txBody>
      </p:sp>
      <p:sp>
        <p:nvSpPr>
          <p:cNvPr id="22" name="Rectangle 21"/>
          <p:cNvSpPr/>
          <p:nvPr/>
        </p:nvSpPr>
        <p:spPr>
          <a:xfrm>
            <a:off x="0" y="0"/>
            <a:ext cx="9144000" cy="2145781"/>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Title 1"/>
          <p:cNvSpPr txBox="1">
            <a:spLocks/>
          </p:cNvSpPr>
          <p:nvPr/>
        </p:nvSpPr>
        <p:spPr>
          <a:xfrm>
            <a:off x="169332" y="116653"/>
            <a:ext cx="5515430" cy="579285"/>
          </a:xfrm>
          <a:prstGeom prst="rect">
            <a:avLst/>
          </a:prstGeom>
        </p:spPr>
        <p:txBody>
          <a:bodyPr>
            <a:normAutofit fontScale="90000"/>
          </a:bodyPr>
          <a:lstStyle>
            <a:lvl1pPr algn="l" defTabSz="457200" rtl="0" eaLnBrk="1" latinLnBrk="0" hangingPunct="1">
              <a:spcBef>
                <a:spcPct val="0"/>
              </a:spcBef>
              <a:buNone/>
              <a:defRPr sz="2400" b="0" i="0" kern="1200">
                <a:solidFill>
                  <a:srgbClr val="5D5D5D"/>
                </a:solidFill>
                <a:latin typeface="Aleo Light"/>
                <a:ea typeface="+mj-ea"/>
                <a:cs typeface="Aleo Light"/>
              </a:defRPr>
            </a:lvl1pPr>
          </a:lstStyle>
          <a:p>
            <a:r>
              <a:rPr lang="en-US" dirty="0" err="1" smtClean="0">
                <a:solidFill>
                  <a:srgbClr val="FFFFFF"/>
                </a:solidFill>
              </a:rPr>
              <a:t>Consolider</a:t>
            </a:r>
            <a:r>
              <a:rPr lang="en-US" dirty="0" smtClean="0">
                <a:solidFill>
                  <a:srgbClr val="FFFFFF"/>
                </a:solidFill>
              </a:rPr>
              <a:t> les expressions </a:t>
            </a:r>
            <a:r>
              <a:rPr lang="en-US" dirty="0" err="1" smtClean="0">
                <a:solidFill>
                  <a:srgbClr val="FFFFFF"/>
                </a:solidFill>
              </a:rPr>
              <a:t>conditionnelles</a:t>
            </a:r>
            <a:endParaRPr lang="en-US" sz="1300" dirty="0">
              <a:solidFill>
                <a:srgbClr val="FFFFFF"/>
              </a:solidFill>
            </a:endParaRPr>
          </a:p>
        </p:txBody>
      </p:sp>
      <p:sp>
        <p:nvSpPr>
          <p:cNvPr id="7" name="ZoneTexte 6"/>
          <p:cNvSpPr txBox="1"/>
          <p:nvPr/>
        </p:nvSpPr>
        <p:spPr>
          <a:xfrm>
            <a:off x="852055" y="734338"/>
            <a:ext cx="8166705" cy="1200329"/>
          </a:xfrm>
          <a:prstGeom prst="rect">
            <a:avLst/>
          </a:prstGeom>
          <a:noFill/>
        </p:spPr>
        <p:txBody>
          <a:bodyPr wrap="square" rtlCol="0">
            <a:spAutoFit/>
          </a:bodyPr>
          <a:lstStyle/>
          <a:p>
            <a:pPr algn="just"/>
            <a:r>
              <a:rPr lang="fr-FR" dirty="0">
                <a:solidFill>
                  <a:schemeClr val="bg1"/>
                </a:solidFill>
              </a:rPr>
              <a:t>Parfois, vous voyez une série de contrôles conditionnelles dans lequel chaque </a:t>
            </a:r>
            <a:r>
              <a:rPr lang="fr-FR" dirty="0" smtClean="0">
                <a:solidFill>
                  <a:schemeClr val="bg1"/>
                </a:solidFill>
              </a:rPr>
              <a:t>condition est différente </a:t>
            </a:r>
            <a:r>
              <a:rPr lang="fr-FR" dirty="0">
                <a:solidFill>
                  <a:schemeClr val="bg1"/>
                </a:solidFill>
              </a:rPr>
              <a:t>mais l'action qui en résulte est la même. Lorsque vous voyez cela, vous devez utiliser </a:t>
            </a:r>
            <a:r>
              <a:rPr lang="fr-FR" dirty="0" smtClean="0">
                <a:solidFill>
                  <a:schemeClr val="bg1"/>
                </a:solidFill>
              </a:rPr>
              <a:t>les opérateurs </a:t>
            </a:r>
            <a:r>
              <a:rPr lang="fr-FR" dirty="0">
                <a:solidFill>
                  <a:schemeClr val="bg1"/>
                </a:solidFill>
              </a:rPr>
              <a:t>AND et OR pour les regrouper en </a:t>
            </a:r>
            <a:r>
              <a:rPr lang="fr-FR" dirty="0" smtClean="0">
                <a:solidFill>
                  <a:schemeClr val="bg1"/>
                </a:solidFill>
              </a:rPr>
              <a:t>une seule expression conditionnelle </a:t>
            </a:r>
            <a:r>
              <a:rPr lang="fr-FR" dirty="0">
                <a:solidFill>
                  <a:schemeClr val="bg1"/>
                </a:solidFill>
              </a:rPr>
              <a:t>avec un résultat unique.</a:t>
            </a:r>
            <a:endParaRPr lang="fr-FR" dirty="0" smtClean="0">
              <a:solidFill>
                <a:schemeClr val="bg1"/>
              </a:solidFill>
            </a:endParaRPr>
          </a:p>
        </p:txBody>
      </p:sp>
      <p:pic>
        <p:nvPicPr>
          <p:cNvPr id="30" name="Picture 16" descr="checkmark.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3" y="1045810"/>
            <a:ext cx="579992" cy="416405"/>
          </a:xfrm>
          <a:prstGeom prst="rect">
            <a:avLst/>
          </a:prstGeom>
        </p:spPr>
      </p:pic>
      <p:sp>
        <p:nvSpPr>
          <p:cNvPr id="3" name="ZoneTexte 2"/>
          <p:cNvSpPr txBox="1"/>
          <p:nvPr/>
        </p:nvSpPr>
        <p:spPr>
          <a:xfrm>
            <a:off x="5283258" y="2861968"/>
            <a:ext cx="3666601" cy="800219"/>
          </a:xfrm>
          <a:prstGeom prst="rect">
            <a:avLst/>
          </a:prstGeom>
          <a:noFill/>
        </p:spPr>
        <p:txBody>
          <a:bodyPr wrap="none" rtlCol="0">
            <a:spAutoFit/>
          </a:bodyPr>
          <a:lstStyle/>
          <a:p>
            <a:r>
              <a:rPr lang="fr-FR" dirty="0"/>
              <a:t> </a:t>
            </a:r>
            <a:r>
              <a:rPr lang="fr-FR" sz="1400" dirty="0">
                <a:solidFill>
                  <a:srgbClr val="5D5D5D"/>
                </a:solidFill>
                <a:latin typeface="Aleo Light"/>
                <a:cs typeface="Aleo Light"/>
              </a:rPr>
              <a:t>double </a:t>
            </a:r>
            <a:r>
              <a:rPr lang="fr-FR" sz="1400" dirty="0" err="1">
                <a:solidFill>
                  <a:srgbClr val="5D5D5D"/>
                </a:solidFill>
                <a:latin typeface="Aleo Light"/>
                <a:cs typeface="Aleo Light"/>
              </a:rPr>
              <a:t>disabilityAmount</a:t>
            </a:r>
            <a:r>
              <a:rPr lang="fr-FR" sz="1400" dirty="0">
                <a:solidFill>
                  <a:srgbClr val="5D5D5D"/>
                </a:solidFill>
                <a:latin typeface="Aleo Light"/>
                <a:cs typeface="Aleo Light"/>
              </a:rPr>
              <a:t>() {</a:t>
            </a:r>
          </a:p>
          <a:p>
            <a:r>
              <a:rPr lang="fr-FR" sz="1400" dirty="0">
                <a:solidFill>
                  <a:srgbClr val="5D5D5D"/>
                </a:solidFill>
                <a:latin typeface="Aleo Light"/>
                <a:cs typeface="Aleo Light"/>
              </a:rPr>
              <a:t>       if (</a:t>
            </a:r>
            <a:r>
              <a:rPr lang="fr-FR" sz="1400" dirty="0" err="1">
                <a:solidFill>
                  <a:srgbClr val="5D5D5D"/>
                </a:solidFill>
                <a:latin typeface="Aleo Light"/>
                <a:cs typeface="Aleo Light"/>
              </a:rPr>
              <a:t>isNotEligableForDisability</a:t>
            </a:r>
            <a:r>
              <a:rPr lang="fr-FR" sz="1400" dirty="0">
                <a:solidFill>
                  <a:srgbClr val="5D5D5D"/>
                </a:solidFill>
                <a:latin typeface="Aleo Light"/>
                <a:cs typeface="Aleo Light"/>
              </a:rPr>
              <a:t>()) return 0;</a:t>
            </a:r>
          </a:p>
          <a:p>
            <a:r>
              <a:rPr lang="fr-FR" sz="1400" dirty="0">
                <a:solidFill>
                  <a:srgbClr val="5D5D5D"/>
                </a:solidFill>
                <a:latin typeface="Aleo Light"/>
                <a:cs typeface="Aleo Light"/>
              </a:rPr>
              <a:t>       // </a:t>
            </a:r>
            <a:r>
              <a:rPr lang="fr-FR" sz="1400" dirty="0" err="1">
                <a:solidFill>
                  <a:srgbClr val="5D5D5D"/>
                </a:solidFill>
                <a:latin typeface="Aleo Light"/>
                <a:cs typeface="Aleo Light"/>
              </a:rPr>
              <a:t>compute</a:t>
            </a:r>
            <a:r>
              <a:rPr lang="fr-FR" sz="1400" dirty="0">
                <a:solidFill>
                  <a:srgbClr val="5D5D5D"/>
                </a:solidFill>
                <a:latin typeface="Aleo Light"/>
                <a:cs typeface="Aleo Light"/>
              </a:rPr>
              <a:t> the </a:t>
            </a:r>
            <a:r>
              <a:rPr lang="fr-FR" sz="1400" dirty="0" err="1">
                <a:solidFill>
                  <a:srgbClr val="5D5D5D"/>
                </a:solidFill>
                <a:latin typeface="Aleo Light"/>
                <a:cs typeface="Aleo Light"/>
              </a:rPr>
              <a:t>disability</a:t>
            </a:r>
            <a:r>
              <a:rPr lang="fr-FR" sz="1400" dirty="0">
                <a:solidFill>
                  <a:srgbClr val="5D5D5D"/>
                </a:solidFill>
                <a:latin typeface="Aleo Light"/>
                <a:cs typeface="Aleo Light"/>
              </a:rPr>
              <a:t> </a:t>
            </a:r>
            <a:r>
              <a:rPr lang="fr-FR" sz="1400" dirty="0" err="1">
                <a:solidFill>
                  <a:srgbClr val="5D5D5D"/>
                </a:solidFill>
                <a:latin typeface="Aleo Light"/>
                <a:cs typeface="Aleo Light"/>
              </a:rPr>
              <a:t>amount</a:t>
            </a:r>
            <a:endParaRPr lang="fr-FR" sz="1400" dirty="0">
              <a:solidFill>
                <a:srgbClr val="5D5D5D"/>
              </a:solidFill>
              <a:latin typeface="Aleo Light"/>
              <a:cs typeface="Aleo Light"/>
            </a:endParaRPr>
          </a:p>
        </p:txBody>
      </p:sp>
    </p:spTree>
    <p:extLst>
      <p:ext uri="{BB962C8B-B14F-4D97-AF65-F5344CB8AC3E}">
        <p14:creationId xmlns:p14="http://schemas.microsoft.com/office/powerpoint/2010/main" val="217105674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randombar(horizontal)">
                                      <p:cBhvr>
                                        <p:cTn id="1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idx="4294967295"/>
          </p:nvPr>
        </p:nvSpPr>
        <p:spPr>
          <a:xfrm>
            <a:off x="457200" y="406296"/>
            <a:ext cx="4937275" cy="579285"/>
          </a:xfrm>
          <a:prstGeom prst="rect">
            <a:avLst/>
          </a:prstGeom>
        </p:spPr>
        <p:txBody>
          <a:bodyPr>
            <a:normAutofit fontScale="90000"/>
          </a:bodyPr>
          <a:lstStyle/>
          <a:p>
            <a:r>
              <a:rPr lang="en-US" dirty="0" smtClean="0"/>
              <a:t>Simplification </a:t>
            </a:r>
            <a:r>
              <a:rPr lang="en-US" dirty="0" err="1" smtClean="0"/>
              <a:t>appels</a:t>
            </a:r>
            <a:r>
              <a:rPr lang="en-US" dirty="0" smtClean="0"/>
              <a:t> des </a:t>
            </a:r>
            <a:r>
              <a:rPr lang="en-US" dirty="0" err="1" smtClean="0"/>
              <a:t>méthodes</a:t>
            </a:r>
            <a:r>
              <a:rPr lang="en-US" dirty="0" smtClean="0"/>
              <a:t/>
            </a:r>
            <a:br>
              <a:rPr lang="en-US" dirty="0" smtClean="0"/>
            </a:br>
            <a:r>
              <a:rPr lang="en-US" sz="1300" dirty="0" err="1" smtClean="0">
                <a:solidFill>
                  <a:schemeClr val="accent5"/>
                </a:solidFill>
              </a:rPr>
              <a:t>quelques</a:t>
            </a:r>
            <a:r>
              <a:rPr lang="en-US" sz="1300" dirty="0" smtClean="0">
                <a:solidFill>
                  <a:schemeClr val="accent5"/>
                </a:solidFill>
              </a:rPr>
              <a:t> </a:t>
            </a:r>
            <a:r>
              <a:rPr lang="en-US" sz="1300" dirty="0" err="1" smtClean="0">
                <a:solidFill>
                  <a:schemeClr val="accent5"/>
                </a:solidFill>
              </a:rPr>
              <a:t>exemples</a:t>
            </a:r>
            <a:endParaRPr lang="en-US" sz="1300" dirty="0">
              <a:solidFill>
                <a:schemeClr val="accent5"/>
              </a:solidFill>
            </a:endParaRPr>
          </a:p>
        </p:txBody>
      </p:sp>
      <p:sp>
        <p:nvSpPr>
          <p:cNvPr id="2" name="Slide Number Placeholder 1"/>
          <p:cNvSpPr>
            <a:spLocks noGrp="1"/>
          </p:cNvSpPr>
          <p:nvPr>
            <p:ph type="sldNum" sz="quarter" idx="10"/>
          </p:nvPr>
        </p:nvSpPr>
        <p:spPr>
          <a:xfrm>
            <a:off x="6816259" y="4730979"/>
            <a:ext cx="2133600" cy="273844"/>
          </a:xfrm>
        </p:spPr>
        <p:txBody>
          <a:bodyPr/>
          <a:lstStyle/>
          <a:p>
            <a:fld id="{85D7182A-6091-0B44-BC53-3741B6723779}" type="slidenum">
              <a:rPr lang="en-US" smtClean="0"/>
              <a:pPr/>
              <a:t>17</a:t>
            </a:fld>
            <a:endParaRPr lang="en-US"/>
          </a:p>
        </p:txBody>
      </p:sp>
      <p:grpSp>
        <p:nvGrpSpPr>
          <p:cNvPr id="7" name="Group 6"/>
          <p:cNvGrpSpPr/>
          <p:nvPr/>
        </p:nvGrpSpPr>
        <p:grpSpPr>
          <a:xfrm>
            <a:off x="2349241" y="4100528"/>
            <a:ext cx="2734239" cy="806375"/>
            <a:chOff x="985714" y="4076707"/>
            <a:chExt cx="2355064" cy="694550"/>
          </a:xfrm>
        </p:grpSpPr>
        <p:sp>
          <p:nvSpPr>
            <p:cNvPr id="38" name="Textfeld 72"/>
            <p:cNvSpPr txBox="1"/>
            <p:nvPr/>
          </p:nvSpPr>
          <p:spPr>
            <a:xfrm>
              <a:off x="985714" y="4076707"/>
              <a:ext cx="1934110" cy="694550"/>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Introduire</a:t>
              </a:r>
              <a:r>
                <a:rPr lang="en-US" sz="1300" b="0" i="0" kern="900" dirty="0" smtClean="0">
                  <a:solidFill>
                    <a:srgbClr val="FC3C40"/>
                  </a:solidFill>
                  <a:latin typeface="Aleo Light"/>
                  <a:cs typeface="Aleo Light"/>
                </a:rPr>
                <a:t> des </a:t>
              </a:r>
              <a:r>
                <a:rPr lang="en-US" sz="1300" b="0" i="0" kern="900" dirty="0" err="1" smtClean="0">
                  <a:solidFill>
                    <a:srgbClr val="FC3C40"/>
                  </a:solidFill>
                  <a:latin typeface="Aleo Light"/>
                  <a:cs typeface="Aleo Light"/>
                </a:rPr>
                <a:t>objets</a:t>
              </a:r>
              <a:r>
                <a:rPr lang="en-US" sz="1300" b="0" i="0" kern="900" dirty="0" smtClean="0">
                  <a:solidFill>
                    <a:srgbClr val="FC3C40"/>
                  </a:solidFill>
                  <a:latin typeface="Aleo Light"/>
                  <a:cs typeface="Aleo Light"/>
                </a:rPr>
                <a:t> </a:t>
              </a:r>
              <a:r>
                <a:rPr lang="en-US" sz="1300" b="0" i="0" kern="900" dirty="0" err="1" smtClean="0">
                  <a:solidFill>
                    <a:srgbClr val="FC3C40"/>
                  </a:solidFill>
                  <a:latin typeface="Aleo Light"/>
                  <a:cs typeface="Aleo Light"/>
                </a:rPr>
                <a:t>paramétrés</a:t>
              </a:r>
              <a:endParaRPr lang="en-US" sz="1300" kern="900" dirty="0" smtClean="0">
                <a:solidFill>
                  <a:srgbClr val="FC3C40"/>
                </a:solidFill>
                <a:latin typeface="Aleo Light"/>
                <a:cs typeface="Aleo Light"/>
              </a:endParaRPr>
            </a:p>
            <a:p>
              <a:pPr algn="r">
                <a:lnSpc>
                  <a:spcPct val="130000"/>
                </a:lnSpc>
              </a:pPr>
              <a:r>
                <a:rPr lang="en-US" sz="800" kern="900" dirty="0" err="1" smtClean="0">
                  <a:solidFill>
                    <a:srgbClr val="5D5D5D"/>
                  </a:solidFill>
                  <a:latin typeface="Aleo Light"/>
                  <a:cs typeface="Aleo Light"/>
                </a:rPr>
                <a:t>Réduire</a:t>
              </a:r>
              <a:r>
                <a:rPr lang="en-US" sz="800" kern="900" dirty="0" smtClean="0">
                  <a:solidFill>
                    <a:srgbClr val="5D5D5D"/>
                  </a:solidFill>
                  <a:latin typeface="Aleo Light"/>
                  <a:cs typeface="Aleo Light"/>
                </a:rPr>
                <a:t> le </a:t>
              </a:r>
              <a:r>
                <a:rPr lang="en-US" sz="800" kern="900" dirty="0" err="1" smtClean="0">
                  <a:solidFill>
                    <a:srgbClr val="5D5D5D"/>
                  </a:solidFill>
                  <a:latin typeface="Aleo Light"/>
                  <a:cs typeface="Aleo Light"/>
                </a:rPr>
                <a:t>nombre</a:t>
              </a:r>
              <a:r>
                <a:rPr lang="en-US" sz="800" kern="900" dirty="0" smtClean="0">
                  <a:solidFill>
                    <a:srgbClr val="5D5D5D"/>
                  </a:solidFill>
                  <a:latin typeface="Aleo Light"/>
                  <a:cs typeface="Aleo Light"/>
                </a:rPr>
                <a:t> de</a:t>
              </a:r>
            </a:p>
            <a:p>
              <a:pPr algn="r">
                <a:lnSpc>
                  <a:spcPct val="130000"/>
                </a:lnSpc>
              </a:pPr>
              <a:r>
                <a:rPr lang="en-US" sz="800" kern="900" dirty="0" err="1" smtClean="0">
                  <a:solidFill>
                    <a:srgbClr val="5D5D5D"/>
                  </a:solidFill>
                  <a:latin typeface="Aleo Light"/>
                  <a:cs typeface="Aleo Light"/>
                </a:rPr>
                <a:t>paramètres</a:t>
              </a:r>
              <a:endParaRPr lang="en-US" sz="800" kern="900" dirty="0" smtClean="0">
                <a:solidFill>
                  <a:srgbClr val="5D5D5D"/>
                </a:solidFill>
                <a:latin typeface="Aleo Light"/>
                <a:cs typeface="Aleo Light"/>
              </a:endParaRPr>
            </a:p>
          </p:txBody>
        </p:sp>
        <p:pic>
          <p:nvPicPr>
            <p:cNvPr id="56" name="Bild 38" descr="settings.png"/>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928044" y="4159655"/>
              <a:ext cx="412734" cy="412734"/>
            </a:xfrm>
            <a:prstGeom prst="rect">
              <a:avLst/>
            </a:prstGeom>
          </p:spPr>
        </p:pic>
      </p:grpSp>
      <p:grpSp>
        <p:nvGrpSpPr>
          <p:cNvPr id="6" name="Group 5"/>
          <p:cNvGrpSpPr/>
          <p:nvPr/>
        </p:nvGrpSpPr>
        <p:grpSpPr>
          <a:xfrm>
            <a:off x="5964047" y="2440460"/>
            <a:ext cx="2563096" cy="646331"/>
            <a:chOff x="4390006" y="2616917"/>
            <a:chExt cx="2207654" cy="556700"/>
          </a:xfrm>
        </p:grpSpPr>
        <p:sp>
          <p:nvSpPr>
            <p:cNvPr id="50" name="Textfeld 84"/>
            <p:cNvSpPr txBox="1"/>
            <p:nvPr/>
          </p:nvSpPr>
          <p:spPr>
            <a:xfrm>
              <a:off x="4808234" y="2616917"/>
              <a:ext cx="1789426" cy="556700"/>
            </a:xfrm>
            <a:prstGeom prst="rect">
              <a:avLst/>
            </a:prstGeom>
          </p:spPr>
          <p:txBody>
            <a:bodyPr vert="horz" wrap="square" rtlCol="0">
              <a:spAutoFit/>
            </a:bodyPr>
            <a:lstStyle/>
            <a:p>
              <a:r>
                <a:rPr lang="en-US" sz="1300" b="0" i="0" kern="900" dirty="0" err="1" smtClean="0">
                  <a:solidFill>
                    <a:srgbClr val="FC3C40"/>
                  </a:solidFill>
                  <a:latin typeface="Aleo Light"/>
                  <a:cs typeface="Aleo Light"/>
                </a:rPr>
                <a:t>Ajouter</a:t>
              </a:r>
              <a:r>
                <a:rPr lang="en-US" sz="1300" b="0" i="0" kern="900" dirty="0" smtClean="0">
                  <a:solidFill>
                    <a:srgbClr val="FC3C40"/>
                  </a:solidFill>
                  <a:latin typeface="Aleo Light"/>
                  <a:cs typeface="Aleo Light"/>
                </a:rPr>
                <a:t>/</a:t>
              </a:r>
              <a:r>
                <a:rPr lang="en-US" sz="1300" b="0" i="0" kern="900" dirty="0" err="1" smtClean="0">
                  <a:solidFill>
                    <a:srgbClr val="FC3C40"/>
                  </a:solidFill>
                  <a:latin typeface="Aleo Light"/>
                  <a:cs typeface="Aleo Light"/>
                </a:rPr>
                <a:t>Supprimer</a:t>
              </a:r>
              <a:r>
                <a:rPr lang="en-US" sz="1300" b="0" i="0" kern="900" dirty="0" smtClean="0">
                  <a:solidFill>
                    <a:srgbClr val="FC3C40"/>
                  </a:solidFill>
                  <a:latin typeface="Aleo Light"/>
                  <a:cs typeface="Aleo Light"/>
                </a:rPr>
                <a:t> des </a:t>
              </a:r>
              <a:r>
                <a:rPr lang="en-US" sz="1300" b="0" i="0" kern="900" dirty="0" err="1" smtClean="0">
                  <a:solidFill>
                    <a:srgbClr val="FC3C40"/>
                  </a:solidFill>
                  <a:latin typeface="Aleo Light"/>
                  <a:cs typeface="Aleo Light"/>
                </a:rPr>
                <a:t>paramètres</a:t>
              </a:r>
              <a:endParaRPr lang="en-US" sz="1300" kern="900" dirty="0" smtClean="0">
                <a:solidFill>
                  <a:srgbClr val="FC3C40"/>
                </a:solidFill>
                <a:latin typeface="Aleo Light"/>
                <a:cs typeface="Aleo Light"/>
              </a:endParaRPr>
            </a:p>
            <a:p>
              <a:pPr>
                <a:lnSpc>
                  <a:spcPct val="130000"/>
                </a:lnSpc>
              </a:pPr>
              <a:r>
                <a:rPr lang="en-US" sz="800" kern="900" dirty="0" err="1" smtClean="0">
                  <a:solidFill>
                    <a:srgbClr val="5D5D5D"/>
                  </a:solidFill>
                  <a:latin typeface="Aleo Light"/>
                  <a:cs typeface="Aleo Light"/>
                </a:rPr>
                <a:t>Selon</a:t>
              </a:r>
              <a:r>
                <a:rPr lang="en-US" sz="800" kern="900" dirty="0" smtClean="0">
                  <a:solidFill>
                    <a:srgbClr val="5D5D5D"/>
                  </a:solidFill>
                  <a:latin typeface="Aleo Light"/>
                  <a:cs typeface="Aleo Light"/>
                </a:rPr>
                <a:t> les </a:t>
              </a:r>
              <a:r>
                <a:rPr lang="en-US" sz="800" kern="900" dirty="0" err="1" smtClean="0">
                  <a:solidFill>
                    <a:srgbClr val="5D5D5D"/>
                  </a:solidFill>
                  <a:latin typeface="Aleo Light"/>
                  <a:cs typeface="Aleo Light"/>
                </a:rPr>
                <a:t>besoins</a:t>
              </a:r>
              <a:r>
                <a:rPr lang="en-US" sz="800" kern="900" dirty="0" smtClean="0">
                  <a:solidFill>
                    <a:srgbClr val="5D5D5D"/>
                  </a:solidFill>
                  <a:latin typeface="Aleo Light"/>
                  <a:cs typeface="Aleo Light"/>
                </a:rPr>
                <a:t> de </a:t>
              </a:r>
              <a:r>
                <a:rPr lang="en-US" sz="800" kern="900" dirty="0" err="1" smtClean="0">
                  <a:solidFill>
                    <a:srgbClr val="5D5D5D"/>
                  </a:solidFill>
                  <a:latin typeface="Aleo Light"/>
                  <a:cs typeface="Aleo Light"/>
                </a:rPr>
                <a:t>votre</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méthode</a:t>
              </a:r>
              <a:endParaRPr lang="en-US" sz="800" kern="900" dirty="0" smtClean="0">
                <a:solidFill>
                  <a:srgbClr val="5D5D5D"/>
                </a:solidFill>
                <a:latin typeface="Aleo Light"/>
                <a:cs typeface="Aleo Light"/>
              </a:endParaRPr>
            </a:p>
          </p:txBody>
        </p:sp>
        <p:pic>
          <p:nvPicPr>
            <p:cNvPr id="58" name="Bild 49" descr="news.pn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390006" y="2719778"/>
              <a:ext cx="397722" cy="397722"/>
            </a:xfrm>
            <a:prstGeom prst="rect">
              <a:avLst/>
            </a:prstGeom>
          </p:spPr>
        </p:pic>
      </p:grpSp>
      <p:grpSp>
        <p:nvGrpSpPr>
          <p:cNvPr id="9" name="Group 8"/>
          <p:cNvGrpSpPr/>
          <p:nvPr/>
        </p:nvGrpSpPr>
        <p:grpSpPr>
          <a:xfrm>
            <a:off x="4279165" y="814002"/>
            <a:ext cx="2540636" cy="615806"/>
            <a:chOff x="4018077" y="1072113"/>
            <a:chExt cx="2188306" cy="530408"/>
          </a:xfrm>
        </p:grpSpPr>
        <p:sp>
          <p:nvSpPr>
            <p:cNvPr id="22" name="Textfeld 45"/>
            <p:cNvSpPr txBox="1"/>
            <p:nvPr/>
          </p:nvSpPr>
          <p:spPr>
            <a:xfrm>
              <a:off x="4443193" y="1072113"/>
              <a:ext cx="1763190" cy="522237"/>
            </a:xfrm>
            <a:prstGeom prst="rect">
              <a:avLst/>
            </a:prstGeom>
          </p:spPr>
          <p:txBody>
            <a:bodyPr vert="horz" wrap="none" rtlCol="0">
              <a:spAutoFit/>
            </a:bodyPr>
            <a:lstStyle/>
            <a:p>
              <a:r>
                <a:rPr lang="en-US" sz="1300" kern="900" dirty="0" err="1" smtClean="0">
                  <a:solidFill>
                    <a:schemeClr val="accent1"/>
                  </a:solidFill>
                  <a:latin typeface="Aleo Light"/>
                  <a:cs typeface="Aleo Light"/>
                </a:rPr>
                <a:t>Renommer</a:t>
              </a:r>
              <a:r>
                <a:rPr lang="en-US" sz="1300" kern="900" dirty="0" smtClean="0">
                  <a:solidFill>
                    <a:schemeClr val="accent1"/>
                  </a:solidFill>
                  <a:latin typeface="Aleo Light"/>
                  <a:cs typeface="Aleo Light"/>
                </a:rPr>
                <a:t> les </a:t>
              </a:r>
              <a:r>
                <a:rPr lang="en-US" sz="1300" kern="900" dirty="0" err="1" smtClean="0">
                  <a:solidFill>
                    <a:schemeClr val="accent1"/>
                  </a:solidFill>
                  <a:latin typeface="Aleo Light"/>
                  <a:cs typeface="Aleo Light"/>
                </a:rPr>
                <a:t>méthodes</a:t>
              </a:r>
              <a:endParaRPr lang="en-US" sz="1300" kern="900" dirty="0" smtClean="0">
                <a:solidFill>
                  <a:schemeClr val="accent1"/>
                </a:solidFill>
                <a:latin typeface="Aleo Light"/>
                <a:cs typeface="Aleo Light"/>
              </a:endParaRPr>
            </a:p>
            <a:p>
              <a:pPr>
                <a:lnSpc>
                  <a:spcPct val="130000"/>
                </a:lnSpc>
              </a:pPr>
              <a:r>
                <a:rPr lang="en-US" sz="800" kern="900" dirty="0" smtClean="0">
                  <a:solidFill>
                    <a:srgbClr val="5D5D5D"/>
                  </a:solidFill>
                  <a:latin typeface="Aleo Light"/>
                  <a:cs typeface="Aleo Light"/>
                </a:rPr>
                <a:t>Pour </a:t>
              </a:r>
              <a:r>
                <a:rPr lang="en-US" sz="800" kern="900" dirty="0" err="1" smtClean="0">
                  <a:solidFill>
                    <a:srgbClr val="5D5D5D"/>
                  </a:solidFill>
                  <a:latin typeface="Aleo Light"/>
                  <a:cs typeface="Aleo Light"/>
                </a:rPr>
                <a:t>que</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l’on</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sache</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ce</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qu’elles</a:t>
              </a:r>
              <a:r>
                <a:rPr lang="en-US" sz="800" kern="900" dirty="0" smtClean="0">
                  <a:solidFill>
                    <a:srgbClr val="5D5D5D"/>
                  </a:solidFill>
                  <a:latin typeface="Aleo Light"/>
                  <a:cs typeface="Aleo Light"/>
                </a:rPr>
                <a:t> font</a:t>
              </a:r>
            </a:p>
            <a:p>
              <a:pPr>
                <a:lnSpc>
                  <a:spcPct val="130000"/>
                </a:lnSpc>
              </a:pPr>
              <a:r>
                <a:rPr lang="en-US" sz="800" kern="900" dirty="0" err="1" smtClean="0">
                  <a:solidFill>
                    <a:srgbClr val="5D5D5D"/>
                  </a:solidFill>
                  <a:latin typeface="Aleo Light"/>
                  <a:cs typeface="Aleo Light"/>
                </a:rPr>
                <a:t>réellement</a:t>
              </a:r>
              <a:r>
                <a:rPr lang="en-US" sz="800" kern="900" dirty="0" smtClean="0">
                  <a:solidFill>
                    <a:srgbClr val="5D5D5D"/>
                  </a:solidFill>
                  <a:latin typeface="Aleo Light"/>
                  <a:cs typeface="Aleo Light"/>
                </a:rPr>
                <a:t> sans lire son </a:t>
              </a:r>
              <a:r>
                <a:rPr lang="en-US" sz="800" kern="900" dirty="0" err="1" smtClean="0">
                  <a:solidFill>
                    <a:srgbClr val="5D5D5D"/>
                  </a:solidFill>
                  <a:latin typeface="Aleo Light"/>
                  <a:cs typeface="Aleo Light"/>
                </a:rPr>
                <a:t>contenue</a:t>
              </a:r>
              <a:endParaRPr lang="en-US" sz="800" kern="900" dirty="0" smtClean="0">
                <a:solidFill>
                  <a:srgbClr val="5D5D5D"/>
                </a:solidFill>
                <a:latin typeface="Aleo Light"/>
                <a:cs typeface="Aleo Light"/>
              </a:endParaRPr>
            </a:p>
          </p:txBody>
        </p:sp>
        <p:pic>
          <p:nvPicPr>
            <p:cNvPr id="39" name="Bild 27" descr="params.pn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018077" y="1181640"/>
              <a:ext cx="420881" cy="420881"/>
            </a:xfrm>
            <a:prstGeom prst="rect">
              <a:avLst/>
            </a:prstGeom>
          </p:spPr>
        </p:pic>
      </p:grpSp>
      <p:grpSp>
        <p:nvGrpSpPr>
          <p:cNvPr id="10" name="Group 9"/>
          <p:cNvGrpSpPr/>
          <p:nvPr/>
        </p:nvGrpSpPr>
        <p:grpSpPr>
          <a:xfrm>
            <a:off x="677333" y="2440456"/>
            <a:ext cx="2365027" cy="564944"/>
            <a:chOff x="1242893" y="2489892"/>
            <a:chExt cx="2037053" cy="486600"/>
          </a:xfrm>
        </p:grpSpPr>
        <p:sp>
          <p:nvSpPr>
            <p:cNvPr id="42" name="Textfeld 76"/>
            <p:cNvSpPr txBox="1"/>
            <p:nvPr/>
          </p:nvSpPr>
          <p:spPr>
            <a:xfrm>
              <a:off x="1242893" y="2489892"/>
              <a:ext cx="1709465" cy="384388"/>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Cacher</a:t>
              </a:r>
              <a:r>
                <a:rPr lang="en-US" sz="1300" b="0" i="0" kern="900" dirty="0" smtClean="0">
                  <a:solidFill>
                    <a:srgbClr val="FC3C40"/>
                  </a:solidFill>
                  <a:latin typeface="Aleo Light"/>
                  <a:cs typeface="Aleo Light"/>
                </a:rPr>
                <a:t> des </a:t>
              </a:r>
              <a:r>
                <a:rPr lang="en-US" sz="1300" b="0" i="0" kern="900" dirty="0" err="1" smtClean="0">
                  <a:solidFill>
                    <a:srgbClr val="FC3C40"/>
                  </a:solidFill>
                  <a:latin typeface="Aleo Light"/>
                  <a:cs typeface="Aleo Light"/>
                </a:rPr>
                <a:t>méthodes</a:t>
              </a:r>
              <a:endParaRPr lang="en-US" sz="1300" kern="900" dirty="0" smtClean="0">
                <a:solidFill>
                  <a:srgbClr val="FC3C40"/>
                </a:solidFill>
                <a:latin typeface="Aleo Light"/>
                <a:cs typeface="Aleo Light"/>
              </a:endParaRPr>
            </a:p>
            <a:p>
              <a:pPr algn="r">
                <a:lnSpc>
                  <a:spcPct val="130000"/>
                </a:lnSpc>
              </a:pPr>
              <a:r>
                <a:rPr lang="en-US" sz="800" kern="900" dirty="0" err="1" smtClean="0">
                  <a:solidFill>
                    <a:srgbClr val="5D5D5D"/>
                  </a:solidFill>
                  <a:latin typeface="Aleo Light"/>
                  <a:cs typeface="Aleo Light"/>
                </a:rPr>
                <a:t>Cacher</a:t>
              </a:r>
              <a:r>
                <a:rPr lang="en-US" sz="800" kern="900" dirty="0" smtClean="0">
                  <a:solidFill>
                    <a:srgbClr val="5D5D5D"/>
                  </a:solidFill>
                  <a:latin typeface="Aleo Light"/>
                  <a:cs typeface="Aleo Light"/>
                </a:rPr>
                <a:t> pour plus de </a:t>
              </a:r>
              <a:r>
                <a:rPr lang="en-US" sz="800" kern="900" dirty="0" err="1" smtClean="0">
                  <a:solidFill>
                    <a:srgbClr val="5D5D5D"/>
                  </a:solidFill>
                  <a:latin typeface="Aleo Light"/>
                  <a:cs typeface="Aleo Light"/>
                </a:rPr>
                <a:t>sécurité</a:t>
              </a:r>
              <a:endParaRPr lang="en-US" sz="800" kern="900" dirty="0" smtClean="0">
                <a:solidFill>
                  <a:srgbClr val="5D5D5D"/>
                </a:solidFill>
                <a:latin typeface="Aleo Light"/>
                <a:cs typeface="Aleo Light"/>
              </a:endParaRPr>
            </a:p>
          </p:txBody>
        </p:sp>
        <p:pic>
          <p:nvPicPr>
            <p:cNvPr id="40" name="Bild 28" descr="tag.pn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rot="16200000">
              <a:off x="2924429" y="2620974"/>
              <a:ext cx="406306" cy="304729"/>
            </a:xfrm>
            <a:prstGeom prst="rect">
              <a:avLst/>
            </a:prstGeom>
          </p:spPr>
        </p:pic>
      </p:grpSp>
      <p:grpSp>
        <p:nvGrpSpPr>
          <p:cNvPr id="3" name="Group 2"/>
          <p:cNvGrpSpPr/>
          <p:nvPr/>
        </p:nvGrpSpPr>
        <p:grpSpPr>
          <a:xfrm>
            <a:off x="3443776" y="1749485"/>
            <a:ext cx="2119760" cy="2119760"/>
            <a:chOff x="3443776" y="1749485"/>
            <a:chExt cx="2119760" cy="2119760"/>
          </a:xfrm>
        </p:grpSpPr>
        <p:sp>
          <p:nvSpPr>
            <p:cNvPr id="27" name="Oval 26"/>
            <p:cNvSpPr/>
            <p:nvPr/>
          </p:nvSpPr>
          <p:spPr>
            <a:xfrm>
              <a:off x="3443776" y="1749485"/>
              <a:ext cx="2119760" cy="2119760"/>
            </a:xfrm>
            <a:prstGeom prst="ellipse">
              <a:avLst/>
            </a:prstGeom>
            <a:noFill/>
            <a:ln w="76200" cmpd="sng">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75000"/>
                  </a:schemeClr>
                </a:solidFill>
                <a:latin typeface="Aleo Light"/>
                <a:cs typeface="Aleo Light"/>
              </a:endParaRPr>
            </a:p>
          </p:txBody>
        </p:sp>
        <p:pic>
          <p:nvPicPr>
            <p:cNvPr id="43" name="Picture 42" descr="folder-open.png"/>
            <p:cNvPicPr>
              <a:picLocks noChangeAspect="1"/>
            </p:cNvPicPr>
            <p:nvPr/>
          </p:nvPicPr>
          <p:blipFill>
            <a:blip r:embed="rId6">
              <a:duotone>
                <a:prstClr val="black"/>
                <a:srgbClr val="000000">
                  <a:tint val="45000"/>
                  <a:satMod val="400000"/>
                </a:srgbClr>
              </a:duotone>
              <a:extLst>
                <a:ext uri="{28A0092B-C50C-407E-A947-70E740481C1C}">
                  <a14:useLocalDpi xmlns:a14="http://schemas.microsoft.com/office/drawing/2010/main" val="0"/>
                </a:ext>
              </a:extLst>
            </a:blip>
            <a:stretch>
              <a:fillRect/>
            </a:stretch>
          </p:blipFill>
          <p:spPr>
            <a:xfrm>
              <a:off x="3965880" y="2423347"/>
              <a:ext cx="1117600" cy="787400"/>
            </a:xfrm>
            <a:prstGeom prst="rect">
              <a:avLst/>
            </a:prstGeom>
          </p:spPr>
        </p:pic>
      </p:grpSp>
    </p:spTree>
    <p:extLst>
      <p:ext uri="{BB962C8B-B14F-4D97-AF65-F5344CB8AC3E}">
        <p14:creationId xmlns:p14="http://schemas.microsoft.com/office/powerpoint/2010/main" val="409969683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2"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1+#ppt_w/2"/>
                                          </p:val>
                                        </p:tav>
                                        <p:tav tm="100000">
                                          <p:val>
                                            <p:strVal val="#ppt_x"/>
                                          </p:val>
                                        </p:tav>
                                      </p:tavLst>
                                    </p:anim>
                                    <p:anim calcmode="lin" valueType="num">
                                      <p:cBhvr additive="base">
                                        <p:cTn id="17" dur="500" fill="hold"/>
                                        <p:tgtEl>
                                          <p:spTgt spid="6"/>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8"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0-#ppt_w/2"/>
                                          </p:val>
                                        </p:tav>
                                        <p:tav tm="100000">
                                          <p:val>
                                            <p:strVal val="#ppt_x"/>
                                          </p:val>
                                        </p:tav>
                                      </p:tavLst>
                                    </p:anim>
                                    <p:anim calcmode="lin" valueType="num">
                                      <p:cBhvr additive="base">
                                        <p:cTn id="27"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5D7182A-6091-0B44-BC53-3741B6723779}" type="slidenum">
              <a:rPr lang="en-US" smtClean="0"/>
              <a:pPr/>
              <a:t>18</a:t>
            </a:fld>
            <a:endParaRPr lang="en-US"/>
          </a:p>
        </p:txBody>
      </p:sp>
      <p:sp>
        <p:nvSpPr>
          <p:cNvPr id="22" name="Rectangle 21"/>
          <p:cNvSpPr/>
          <p:nvPr/>
        </p:nvSpPr>
        <p:spPr>
          <a:xfrm>
            <a:off x="0" y="0"/>
            <a:ext cx="9144000" cy="2145781"/>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Title 1"/>
          <p:cNvSpPr txBox="1">
            <a:spLocks/>
          </p:cNvSpPr>
          <p:nvPr/>
        </p:nvSpPr>
        <p:spPr>
          <a:xfrm>
            <a:off x="169333" y="116653"/>
            <a:ext cx="4223085" cy="579285"/>
          </a:xfrm>
          <a:prstGeom prst="rect">
            <a:avLst/>
          </a:prstGeom>
        </p:spPr>
        <p:txBody>
          <a:bodyPr>
            <a:normAutofit fontScale="90000"/>
          </a:bodyPr>
          <a:lstStyle>
            <a:lvl1pPr algn="l" defTabSz="457200" rtl="0" eaLnBrk="1" latinLnBrk="0" hangingPunct="1">
              <a:spcBef>
                <a:spcPct val="0"/>
              </a:spcBef>
              <a:buNone/>
              <a:defRPr sz="2400" b="0" i="0" kern="1200">
                <a:solidFill>
                  <a:srgbClr val="5D5D5D"/>
                </a:solidFill>
                <a:latin typeface="Aleo Light"/>
                <a:ea typeface="+mj-ea"/>
                <a:cs typeface="Aleo Light"/>
              </a:defRPr>
            </a:lvl1pPr>
          </a:lstStyle>
          <a:p>
            <a:r>
              <a:rPr lang="en-US" dirty="0" smtClean="0">
                <a:solidFill>
                  <a:srgbClr val="FFFFFF"/>
                </a:solidFill>
              </a:rPr>
              <a:t>Introduction </a:t>
            </a:r>
            <a:r>
              <a:rPr lang="en-US" dirty="0" err="1" smtClean="0">
                <a:solidFill>
                  <a:srgbClr val="FFFFFF"/>
                </a:solidFill>
              </a:rPr>
              <a:t>d’objets</a:t>
            </a:r>
            <a:r>
              <a:rPr lang="en-US" dirty="0" smtClean="0">
                <a:solidFill>
                  <a:srgbClr val="FFFFFF"/>
                </a:solidFill>
              </a:rPr>
              <a:t> </a:t>
            </a:r>
            <a:r>
              <a:rPr lang="en-US" dirty="0" err="1" smtClean="0">
                <a:solidFill>
                  <a:srgbClr val="FFFFFF"/>
                </a:solidFill>
              </a:rPr>
              <a:t>paramétrés</a:t>
            </a:r>
            <a:endParaRPr lang="en-US" sz="1300" dirty="0">
              <a:solidFill>
                <a:srgbClr val="FFFFFF"/>
              </a:solidFill>
            </a:endParaRPr>
          </a:p>
        </p:txBody>
      </p:sp>
      <p:sp>
        <p:nvSpPr>
          <p:cNvPr id="7" name="ZoneTexte 6"/>
          <p:cNvSpPr txBox="1"/>
          <p:nvPr/>
        </p:nvSpPr>
        <p:spPr>
          <a:xfrm>
            <a:off x="852055" y="668453"/>
            <a:ext cx="8166705" cy="1477328"/>
          </a:xfrm>
          <a:prstGeom prst="rect">
            <a:avLst/>
          </a:prstGeom>
          <a:noFill/>
        </p:spPr>
        <p:txBody>
          <a:bodyPr wrap="square" rtlCol="0">
            <a:spAutoFit/>
          </a:bodyPr>
          <a:lstStyle/>
          <a:p>
            <a:pPr algn="just"/>
            <a:r>
              <a:rPr lang="fr-FR" dirty="0" smtClean="0">
                <a:solidFill>
                  <a:schemeClr val="bg1"/>
                </a:solidFill>
              </a:rPr>
              <a:t>Souvent</a:t>
            </a:r>
            <a:r>
              <a:rPr lang="fr-FR" dirty="0">
                <a:solidFill>
                  <a:schemeClr val="bg1"/>
                </a:solidFill>
              </a:rPr>
              <a:t>, vous voyez un groupe de paramètres qui tendent à être passé ensemble. Plusieurs méthodes peuvent utiliser ce groupe, que ce soit </a:t>
            </a:r>
            <a:r>
              <a:rPr lang="fr-FR" dirty="0" smtClean="0">
                <a:solidFill>
                  <a:schemeClr val="bg1"/>
                </a:solidFill>
              </a:rPr>
              <a:t>sur</a:t>
            </a:r>
            <a:r>
              <a:rPr lang="fr-FR" dirty="0">
                <a:solidFill>
                  <a:schemeClr val="bg1"/>
                </a:solidFill>
              </a:rPr>
              <a:t>​</a:t>
            </a:r>
            <a:r>
              <a:rPr lang="fr-FR" dirty="0" smtClean="0">
                <a:solidFill>
                  <a:schemeClr val="bg1"/>
                </a:solidFill>
              </a:rPr>
              <a:t> dans une ou </a:t>
            </a:r>
            <a:r>
              <a:rPr lang="fr-FR" dirty="0">
                <a:solidFill>
                  <a:schemeClr val="bg1"/>
                </a:solidFill>
              </a:rPr>
              <a:t>plusieurs classes. </a:t>
            </a:r>
            <a:r>
              <a:rPr lang="fr-FR" dirty="0" smtClean="0">
                <a:solidFill>
                  <a:schemeClr val="bg1"/>
                </a:solidFill>
              </a:rPr>
              <a:t>Un tel groupe peut </a:t>
            </a:r>
            <a:r>
              <a:rPr lang="fr-FR" dirty="0">
                <a:solidFill>
                  <a:schemeClr val="bg1"/>
                </a:solidFill>
              </a:rPr>
              <a:t>être remplacé par un objet qui porte l'ensemble de ces </a:t>
            </a:r>
            <a:r>
              <a:rPr lang="fr-FR" dirty="0" smtClean="0">
                <a:solidFill>
                  <a:schemeClr val="bg1"/>
                </a:solidFill>
              </a:rPr>
              <a:t>données. Ce </a:t>
            </a:r>
            <a:r>
              <a:rPr lang="fr-FR" dirty="0">
                <a:solidFill>
                  <a:schemeClr val="bg1"/>
                </a:solidFill>
              </a:rPr>
              <a:t>remaniement est utile car </a:t>
            </a:r>
            <a:r>
              <a:rPr lang="fr-FR" dirty="0" smtClean="0">
                <a:solidFill>
                  <a:schemeClr val="bg1"/>
                </a:solidFill>
              </a:rPr>
              <a:t>il permet </a:t>
            </a:r>
            <a:r>
              <a:rPr lang="fr-FR" dirty="0">
                <a:solidFill>
                  <a:schemeClr val="bg1"/>
                </a:solidFill>
              </a:rPr>
              <a:t>de réduire la taille des listes de </a:t>
            </a:r>
            <a:r>
              <a:rPr lang="fr-FR" dirty="0" smtClean="0">
                <a:solidFill>
                  <a:schemeClr val="bg1"/>
                </a:solidFill>
              </a:rPr>
              <a:t>paramètres.</a:t>
            </a:r>
          </a:p>
        </p:txBody>
      </p:sp>
      <p:pic>
        <p:nvPicPr>
          <p:cNvPr id="30" name="Picture 16" descr="checkmark.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3" y="1045810"/>
            <a:ext cx="579992" cy="416405"/>
          </a:xfrm>
          <a:prstGeom prst="rect">
            <a:avLst/>
          </a:prstGeom>
        </p:spPr>
      </p:pic>
      <p:pic>
        <p:nvPicPr>
          <p:cNvPr id="3" name="Image 2"/>
          <p:cNvPicPr>
            <a:picLocks noChangeAspect="1"/>
          </p:cNvPicPr>
          <p:nvPr/>
        </p:nvPicPr>
        <p:blipFill>
          <a:blip r:embed="rId3"/>
          <a:stretch>
            <a:fillRect/>
          </a:stretch>
        </p:blipFill>
        <p:spPr>
          <a:xfrm>
            <a:off x="1217418" y="3078238"/>
            <a:ext cx="6350000" cy="1320800"/>
          </a:xfrm>
          <a:prstGeom prst="rect">
            <a:avLst/>
          </a:prstGeom>
        </p:spPr>
      </p:pic>
    </p:spTree>
    <p:extLst>
      <p:ext uri="{BB962C8B-B14F-4D97-AF65-F5344CB8AC3E}">
        <p14:creationId xmlns:p14="http://schemas.microsoft.com/office/powerpoint/2010/main" val="217105674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725648"/>
            <a:ext cx="9144000" cy="2417851"/>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Espace réservé pour une image  4" descr="Photo-du-19-11-2013-à-11.44.png"/>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t="12279" b="12279"/>
          <a:stretch>
            <a:fillRect/>
          </a:stretch>
        </p:blipFill>
        <p:spPr/>
      </p:pic>
      <p:sp>
        <p:nvSpPr>
          <p:cNvPr id="3" name="Subtitle 2"/>
          <p:cNvSpPr>
            <a:spLocks noGrp="1"/>
          </p:cNvSpPr>
          <p:nvPr>
            <p:ph type="subTitle" idx="4294967295"/>
          </p:nvPr>
        </p:nvSpPr>
        <p:spPr>
          <a:xfrm>
            <a:off x="0" y="3816350"/>
            <a:ext cx="9144000" cy="598488"/>
          </a:xfrm>
          <a:prstGeom prst="rect">
            <a:avLst/>
          </a:prstGeom>
        </p:spPr>
        <p:txBody>
          <a:bodyPr>
            <a:normAutofit/>
          </a:bodyPr>
          <a:lstStyle/>
          <a:p>
            <a:pPr marL="0" indent="0" algn="ctr">
              <a:buNone/>
            </a:pPr>
            <a:r>
              <a:rPr lang="en-US" sz="2000" dirty="0" smtClean="0">
                <a:solidFill>
                  <a:schemeClr val="bg1"/>
                </a:solidFill>
                <a:latin typeface="Aleo Light"/>
                <a:cs typeface="Aleo Light"/>
              </a:rPr>
              <a:t>28 </a:t>
            </a:r>
            <a:r>
              <a:rPr lang="en-US" sz="2000" dirty="0" err="1" smtClean="0">
                <a:solidFill>
                  <a:schemeClr val="bg1"/>
                </a:solidFill>
                <a:latin typeface="Aleo Light"/>
                <a:cs typeface="Aleo Light"/>
              </a:rPr>
              <a:t>novembre</a:t>
            </a:r>
            <a:r>
              <a:rPr lang="en-US" sz="2000" dirty="0" smtClean="0">
                <a:solidFill>
                  <a:schemeClr val="bg1"/>
                </a:solidFill>
                <a:latin typeface="Aleo Light"/>
                <a:cs typeface="Aleo Light"/>
              </a:rPr>
              <a:t> 2013</a:t>
            </a:r>
            <a:endParaRPr lang="en-US" sz="2000" dirty="0">
              <a:solidFill>
                <a:schemeClr val="bg1"/>
              </a:solidFill>
              <a:latin typeface="Aleo Light"/>
              <a:cs typeface="Aleo Light"/>
            </a:endParaRPr>
          </a:p>
        </p:txBody>
      </p:sp>
      <p:sp>
        <p:nvSpPr>
          <p:cNvPr id="8" name="Subtitle 2"/>
          <p:cNvSpPr txBox="1">
            <a:spLocks/>
          </p:cNvSpPr>
          <p:nvPr/>
        </p:nvSpPr>
        <p:spPr>
          <a:xfrm>
            <a:off x="0" y="3188096"/>
            <a:ext cx="9144000" cy="454795"/>
          </a:xfrm>
          <a:prstGeom prst="rect">
            <a:avLst/>
          </a:prstGeom>
        </p:spPr>
        <p:txBody>
          <a:bodyPr vert="horz" lIns="91440" tIns="45720" rIns="91440" bIns="45720" rtlCol="0">
            <a:normAutofit fontScale="85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Aleo Regular"/>
                <a:ea typeface="+mn-ea"/>
                <a:cs typeface="Aleo Regular"/>
              </a:defRPr>
            </a:lvl1pPr>
            <a:lvl2pPr marL="457200" indent="0" algn="ctr" defTabSz="457200" rtl="0" eaLnBrk="1" latinLnBrk="0" hangingPunct="1">
              <a:spcBef>
                <a:spcPct val="20000"/>
              </a:spcBef>
              <a:buFont typeface="Arial"/>
              <a:buNone/>
              <a:defRPr sz="2800" kern="1200">
                <a:solidFill>
                  <a:schemeClr val="tx1">
                    <a:tint val="75000"/>
                  </a:schemeClr>
                </a:solidFill>
                <a:latin typeface="Aleo Regular"/>
                <a:ea typeface="+mn-ea"/>
                <a:cs typeface="Aleo Regular"/>
              </a:defRPr>
            </a:lvl2pPr>
            <a:lvl3pPr marL="914400" indent="0" algn="ctr" defTabSz="457200" rtl="0" eaLnBrk="1" latinLnBrk="0" hangingPunct="1">
              <a:spcBef>
                <a:spcPct val="20000"/>
              </a:spcBef>
              <a:buFont typeface="Arial"/>
              <a:buNone/>
              <a:defRPr sz="2400" kern="1200">
                <a:solidFill>
                  <a:schemeClr val="tx1">
                    <a:tint val="75000"/>
                  </a:schemeClr>
                </a:solidFill>
                <a:latin typeface="Aleo Regular"/>
                <a:ea typeface="+mn-ea"/>
                <a:cs typeface="Aleo Regular"/>
              </a:defRPr>
            </a:lvl3pPr>
            <a:lvl4pPr marL="1371600" indent="0" algn="ctr" defTabSz="457200" rtl="0" eaLnBrk="1" latinLnBrk="0" hangingPunct="1">
              <a:spcBef>
                <a:spcPct val="20000"/>
              </a:spcBef>
              <a:buFont typeface="Arial"/>
              <a:buNone/>
              <a:defRPr sz="2000" kern="1200">
                <a:solidFill>
                  <a:schemeClr val="tx1">
                    <a:tint val="75000"/>
                  </a:schemeClr>
                </a:solidFill>
                <a:latin typeface="Aleo Regular"/>
                <a:ea typeface="+mn-ea"/>
                <a:cs typeface="Aleo Regular"/>
              </a:defRPr>
            </a:lvl4pPr>
            <a:lvl5pPr marL="1828800" indent="0" algn="ctr" defTabSz="457200" rtl="0" eaLnBrk="1" latinLnBrk="0" hangingPunct="1">
              <a:spcBef>
                <a:spcPct val="20000"/>
              </a:spcBef>
              <a:buFont typeface="Arial"/>
              <a:buNone/>
              <a:defRPr sz="2000" kern="1200">
                <a:solidFill>
                  <a:schemeClr val="tx1">
                    <a:tint val="75000"/>
                  </a:schemeClr>
                </a:solidFill>
                <a:latin typeface="Aleo Regular"/>
                <a:ea typeface="+mn-ea"/>
                <a:cs typeface="Aleo Regular"/>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smtClean="0">
                <a:solidFill>
                  <a:schemeClr val="bg1"/>
                </a:solidFill>
              </a:rPr>
              <a:t>Merci de </a:t>
            </a:r>
            <a:r>
              <a:rPr lang="en-US" dirty="0" err="1" smtClean="0">
                <a:solidFill>
                  <a:schemeClr val="bg1"/>
                </a:solidFill>
              </a:rPr>
              <a:t>votre</a:t>
            </a:r>
            <a:r>
              <a:rPr lang="en-US" dirty="0" smtClean="0">
                <a:solidFill>
                  <a:schemeClr val="bg1"/>
                </a:solidFill>
              </a:rPr>
              <a:t> venue</a:t>
            </a:r>
            <a:endParaRPr lang="en-US" dirty="0">
              <a:solidFill>
                <a:schemeClr val="bg1"/>
              </a:solidFill>
            </a:endParaRPr>
          </a:p>
        </p:txBody>
      </p:sp>
      <p:sp>
        <p:nvSpPr>
          <p:cNvPr id="9" name="Subtitle 2"/>
          <p:cNvSpPr txBox="1">
            <a:spLocks/>
          </p:cNvSpPr>
          <p:nvPr/>
        </p:nvSpPr>
        <p:spPr>
          <a:xfrm>
            <a:off x="0" y="4305000"/>
            <a:ext cx="9144000" cy="598005"/>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leo Regular"/>
                <a:ea typeface="+mn-ea"/>
                <a:cs typeface="Aleo Regular"/>
              </a:defRPr>
            </a:lvl1pPr>
            <a:lvl2pPr marL="457200" indent="0" algn="ctr" defTabSz="457200" rtl="0" eaLnBrk="1" latinLnBrk="0" hangingPunct="1">
              <a:spcBef>
                <a:spcPct val="20000"/>
              </a:spcBef>
              <a:buFont typeface="Arial"/>
              <a:buNone/>
              <a:defRPr sz="2800" kern="1200">
                <a:solidFill>
                  <a:schemeClr val="tx1">
                    <a:tint val="75000"/>
                  </a:schemeClr>
                </a:solidFill>
                <a:latin typeface="Aleo Regular"/>
                <a:ea typeface="+mn-ea"/>
                <a:cs typeface="Aleo Regular"/>
              </a:defRPr>
            </a:lvl2pPr>
            <a:lvl3pPr marL="914400" indent="0" algn="ctr" defTabSz="457200" rtl="0" eaLnBrk="1" latinLnBrk="0" hangingPunct="1">
              <a:spcBef>
                <a:spcPct val="20000"/>
              </a:spcBef>
              <a:buFont typeface="Arial"/>
              <a:buNone/>
              <a:defRPr sz="2400" kern="1200">
                <a:solidFill>
                  <a:schemeClr val="tx1">
                    <a:tint val="75000"/>
                  </a:schemeClr>
                </a:solidFill>
                <a:latin typeface="Aleo Regular"/>
                <a:ea typeface="+mn-ea"/>
                <a:cs typeface="Aleo Regular"/>
              </a:defRPr>
            </a:lvl3pPr>
            <a:lvl4pPr marL="1371600" indent="0" algn="ctr" defTabSz="457200" rtl="0" eaLnBrk="1" latinLnBrk="0" hangingPunct="1">
              <a:spcBef>
                <a:spcPct val="20000"/>
              </a:spcBef>
              <a:buFont typeface="Arial"/>
              <a:buNone/>
              <a:defRPr sz="2000" kern="1200">
                <a:solidFill>
                  <a:schemeClr val="tx1">
                    <a:tint val="75000"/>
                  </a:schemeClr>
                </a:solidFill>
                <a:latin typeface="Aleo Regular"/>
                <a:ea typeface="+mn-ea"/>
                <a:cs typeface="Aleo Regular"/>
              </a:defRPr>
            </a:lvl4pPr>
            <a:lvl5pPr marL="1828800" indent="0" algn="ctr" defTabSz="457200" rtl="0" eaLnBrk="1" latinLnBrk="0" hangingPunct="1">
              <a:spcBef>
                <a:spcPct val="20000"/>
              </a:spcBef>
              <a:buFont typeface="Arial"/>
              <a:buNone/>
              <a:defRPr sz="2000" kern="1200">
                <a:solidFill>
                  <a:schemeClr val="tx1">
                    <a:tint val="75000"/>
                  </a:schemeClr>
                </a:solidFill>
                <a:latin typeface="Aleo Regular"/>
                <a:ea typeface="+mn-ea"/>
                <a:cs typeface="Aleo Regular"/>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600" dirty="0" smtClean="0">
                <a:solidFill>
                  <a:schemeClr val="bg1"/>
                </a:solidFill>
                <a:latin typeface="Aleo Light"/>
                <a:cs typeface="Aleo Light"/>
              </a:rPr>
              <a:t>Champs Sur Marne, France</a:t>
            </a:r>
            <a:endParaRPr lang="en-US" sz="1600" dirty="0">
              <a:solidFill>
                <a:schemeClr val="bg1"/>
              </a:solidFill>
              <a:latin typeface="Aleo Light"/>
              <a:cs typeface="Aleo Light"/>
            </a:endParaRPr>
          </a:p>
        </p:txBody>
      </p:sp>
      <p:sp>
        <p:nvSpPr>
          <p:cNvPr id="13" name="TextBox 12"/>
          <p:cNvSpPr txBox="1"/>
          <p:nvPr/>
        </p:nvSpPr>
        <p:spPr>
          <a:xfrm>
            <a:off x="4669323" y="737631"/>
            <a:ext cx="3531248" cy="1508105"/>
          </a:xfrm>
          <a:prstGeom prst="rect">
            <a:avLst/>
          </a:prstGeom>
          <a:noFill/>
        </p:spPr>
        <p:txBody>
          <a:bodyPr wrap="square" rtlCol="0">
            <a:spAutoFit/>
          </a:bodyPr>
          <a:lstStyle/>
          <a:p>
            <a:pPr>
              <a:lnSpc>
                <a:spcPct val="120000"/>
              </a:lnSpc>
            </a:pPr>
            <a:r>
              <a:rPr lang="en-US" sz="1400" dirty="0" err="1" smtClean="0">
                <a:solidFill>
                  <a:srgbClr val="5D5D5D"/>
                </a:solidFill>
                <a:latin typeface="Aleo Light"/>
                <a:cs typeface="Aleo Light"/>
              </a:rPr>
              <a:t>Présentateur</a:t>
            </a:r>
            <a:r>
              <a:rPr lang="en-US" sz="1400" dirty="0" smtClean="0">
                <a:solidFill>
                  <a:srgbClr val="5D5D5D"/>
                </a:solidFill>
                <a:latin typeface="Aleo Light"/>
                <a:cs typeface="Aleo Light"/>
              </a:rPr>
              <a:t>:</a:t>
            </a:r>
          </a:p>
          <a:p>
            <a:pPr>
              <a:lnSpc>
                <a:spcPct val="120000"/>
              </a:lnSpc>
            </a:pPr>
            <a:r>
              <a:rPr lang="en-US" sz="1600" dirty="0" smtClean="0">
                <a:solidFill>
                  <a:srgbClr val="5D5D5D"/>
                </a:solidFill>
                <a:latin typeface="Aleo Light"/>
                <a:cs typeface="Aleo Light"/>
              </a:rPr>
              <a:t>M. </a:t>
            </a:r>
            <a:r>
              <a:rPr lang="en-US" sz="1600" dirty="0" smtClean="0">
                <a:solidFill>
                  <a:srgbClr val="5D5D5D"/>
                </a:solidFill>
                <a:latin typeface="Aleo Regular"/>
                <a:cs typeface="Aleo Regular"/>
              </a:rPr>
              <a:t>Damien </a:t>
            </a:r>
            <a:r>
              <a:rPr lang="en-US" sz="1600" dirty="0" err="1" smtClean="0">
                <a:solidFill>
                  <a:srgbClr val="5D5D5D"/>
                </a:solidFill>
                <a:latin typeface="Aleo Regular"/>
                <a:cs typeface="Aleo Regular"/>
              </a:rPr>
              <a:t>Trouillet</a:t>
            </a:r>
            <a:endParaRPr lang="en-US" sz="1600" dirty="0">
              <a:solidFill>
                <a:srgbClr val="5D5D5D"/>
              </a:solidFill>
              <a:latin typeface="Aleo Regular"/>
              <a:cs typeface="Aleo Regular"/>
            </a:endParaRPr>
          </a:p>
          <a:p>
            <a:r>
              <a:rPr lang="en-US" sz="1400" dirty="0" err="1" smtClean="0">
                <a:solidFill>
                  <a:srgbClr val="5D5D5D"/>
                </a:solidFill>
                <a:latin typeface="Aleo Light Italic"/>
                <a:cs typeface="Aleo Light Italic"/>
              </a:rPr>
              <a:t>Etudiant</a:t>
            </a:r>
            <a:r>
              <a:rPr lang="en-US" sz="1400" dirty="0" smtClean="0">
                <a:solidFill>
                  <a:srgbClr val="5D5D5D"/>
                </a:solidFill>
                <a:latin typeface="Aleo Light Italic"/>
                <a:cs typeface="Aleo Light Italic"/>
              </a:rPr>
              <a:t> @ESIPE</a:t>
            </a:r>
          </a:p>
          <a:p>
            <a:r>
              <a:rPr lang="en-US" sz="1400" dirty="0" err="1" smtClean="0">
                <a:solidFill>
                  <a:srgbClr val="5D5D5D"/>
                </a:solidFill>
                <a:latin typeface="Aleo Light Italic"/>
                <a:cs typeface="Aleo Light Italic"/>
              </a:rPr>
              <a:t>Apprenti</a:t>
            </a:r>
            <a:r>
              <a:rPr lang="en-US" sz="1400" dirty="0" smtClean="0">
                <a:solidFill>
                  <a:srgbClr val="5D5D5D"/>
                </a:solidFill>
                <a:latin typeface="Aleo Light Italic"/>
                <a:cs typeface="Aleo Light Italic"/>
              </a:rPr>
              <a:t> @ICDC</a:t>
            </a:r>
          </a:p>
          <a:p>
            <a:r>
              <a:rPr lang="en-US" sz="2800" b="1" i="1" dirty="0" smtClean="0">
                <a:solidFill>
                  <a:srgbClr val="5D5D5D"/>
                </a:solidFill>
                <a:latin typeface="Mathilde"/>
                <a:cs typeface="Mathilde"/>
              </a:rPr>
              <a:t>Damien </a:t>
            </a:r>
            <a:r>
              <a:rPr lang="en-US" sz="2800" b="1" i="1" dirty="0" err="1" smtClean="0">
                <a:solidFill>
                  <a:srgbClr val="5D5D5D"/>
                </a:solidFill>
                <a:latin typeface="Mathilde"/>
                <a:cs typeface="Mathilde"/>
              </a:rPr>
              <a:t>Trouillet</a:t>
            </a:r>
            <a:endParaRPr lang="en-US" sz="2000" b="1" i="1" u="sng" dirty="0">
              <a:solidFill>
                <a:srgbClr val="5D5D5D"/>
              </a:solidFill>
              <a:latin typeface="Mathilde"/>
              <a:cs typeface="Mathilde"/>
            </a:endParaRPr>
          </a:p>
        </p:txBody>
      </p:sp>
    </p:spTree>
    <p:extLst>
      <p:ext uri="{BB962C8B-B14F-4D97-AF65-F5344CB8AC3E}">
        <p14:creationId xmlns:p14="http://schemas.microsoft.com/office/powerpoint/2010/main" val="271298969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idx="4294967295"/>
          </p:nvPr>
        </p:nvSpPr>
        <p:spPr>
          <a:xfrm>
            <a:off x="457200" y="406296"/>
            <a:ext cx="4501847" cy="579285"/>
          </a:xfrm>
          <a:prstGeom prst="rect">
            <a:avLst/>
          </a:prstGeom>
        </p:spPr>
        <p:txBody>
          <a:bodyPr>
            <a:normAutofit fontScale="90000"/>
          </a:bodyPr>
          <a:lstStyle/>
          <a:p>
            <a:r>
              <a:rPr lang="en-US" dirty="0" err="1" smtClean="0"/>
              <a:t>Utilisation</a:t>
            </a:r>
            <a:r>
              <a:rPr lang="en-US" dirty="0" smtClean="0"/>
              <a:t> de la </a:t>
            </a:r>
            <a:r>
              <a:rPr lang="en-US" dirty="0" err="1" smtClean="0"/>
              <a:t>généralisation</a:t>
            </a:r>
            <a:r>
              <a:rPr lang="en-US" dirty="0" smtClean="0"/>
              <a:t/>
            </a:r>
            <a:br>
              <a:rPr lang="en-US" dirty="0" smtClean="0"/>
            </a:br>
            <a:r>
              <a:rPr lang="en-US" sz="1300" dirty="0" err="1" smtClean="0">
                <a:solidFill>
                  <a:schemeClr val="accent5"/>
                </a:solidFill>
              </a:rPr>
              <a:t>quelques</a:t>
            </a:r>
            <a:r>
              <a:rPr lang="en-US" sz="1300" dirty="0" smtClean="0">
                <a:solidFill>
                  <a:schemeClr val="accent5"/>
                </a:solidFill>
              </a:rPr>
              <a:t> </a:t>
            </a:r>
            <a:r>
              <a:rPr lang="en-US" sz="1300" dirty="0" err="1" smtClean="0">
                <a:solidFill>
                  <a:schemeClr val="accent5"/>
                </a:solidFill>
              </a:rPr>
              <a:t>exemples</a:t>
            </a:r>
            <a:endParaRPr lang="en-US" sz="1300" dirty="0">
              <a:solidFill>
                <a:schemeClr val="accent5"/>
              </a:solidFill>
            </a:endParaRPr>
          </a:p>
        </p:txBody>
      </p:sp>
      <p:sp>
        <p:nvSpPr>
          <p:cNvPr id="2" name="Slide Number Placeholder 1"/>
          <p:cNvSpPr>
            <a:spLocks noGrp="1"/>
          </p:cNvSpPr>
          <p:nvPr>
            <p:ph type="sldNum" sz="quarter" idx="10"/>
          </p:nvPr>
        </p:nvSpPr>
        <p:spPr>
          <a:xfrm>
            <a:off x="6816259" y="4730979"/>
            <a:ext cx="2133600" cy="273844"/>
          </a:xfrm>
        </p:spPr>
        <p:txBody>
          <a:bodyPr/>
          <a:lstStyle/>
          <a:p>
            <a:fld id="{85D7182A-6091-0B44-BC53-3741B6723779}" type="slidenum">
              <a:rPr lang="en-US" smtClean="0"/>
              <a:pPr/>
              <a:t>19</a:t>
            </a:fld>
            <a:endParaRPr lang="en-US"/>
          </a:p>
        </p:txBody>
      </p:sp>
      <p:grpSp>
        <p:nvGrpSpPr>
          <p:cNvPr id="7" name="Group 6"/>
          <p:cNvGrpSpPr/>
          <p:nvPr/>
        </p:nvGrpSpPr>
        <p:grpSpPr>
          <a:xfrm>
            <a:off x="2349241" y="4100530"/>
            <a:ext cx="2734239" cy="646331"/>
            <a:chOff x="985714" y="4076707"/>
            <a:chExt cx="2355064" cy="556700"/>
          </a:xfrm>
        </p:grpSpPr>
        <p:sp>
          <p:nvSpPr>
            <p:cNvPr id="38" name="Textfeld 72"/>
            <p:cNvSpPr txBox="1"/>
            <p:nvPr/>
          </p:nvSpPr>
          <p:spPr>
            <a:xfrm>
              <a:off x="985714" y="4076707"/>
              <a:ext cx="1934110" cy="556700"/>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Remplacer</a:t>
              </a:r>
              <a:r>
                <a:rPr lang="en-US" sz="1300" b="0" i="0" kern="900" dirty="0" smtClean="0">
                  <a:solidFill>
                    <a:srgbClr val="FC3C40"/>
                  </a:solidFill>
                  <a:latin typeface="Aleo Light"/>
                  <a:cs typeface="Aleo Light"/>
                </a:rPr>
                <a:t> </a:t>
              </a:r>
              <a:r>
                <a:rPr lang="en-US" sz="1300" b="0" i="0" kern="900" dirty="0" err="1" smtClean="0">
                  <a:solidFill>
                    <a:srgbClr val="FC3C40"/>
                  </a:solidFill>
                  <a:latin typeface="Aleo Light"/>
                  <a:cs typeface="Aleo Light"/>
                </a:rPr>
                <a:t>l’héritage</a:t>
              </a:r>
              <a:endParaRPr lang="en-US" sz="1300" kern="900" dirty="0">
                <a:solidFill>
                  <a:srgbClr val="FC3C40"/>
                </a:solidFill>
                <a:latin typeface="Aleo Light"/>
                <a:cs typeface="Aleo Light"/>
              </a:endParaRPr>
            </a:p>
            <a:p>
              <a:pPr algn="r"/>
              <a:r>
                <a:rPr lang="en-US" sz="1300" kern="900" dirty="0" smtClean="0">
                  <a:solidFill>
                    <a:srgbClr val="FC3C40"/>
                  </a:solidFill>
                  <a:latin typeface="Aleo Light"/>
                  <a:cs typeface="Aleo Light"/>
                </a:rPr>
                <a:t>par la </a:t>
              </a:r>
              <a:r>
                <a:rPr lang="en-US" sz="1300" kern="900" dirty="0" err="1" smtClean="0">
                  <a:solidFill>
                    <a:srgbClr val="FC3C40"/>
                  </a:solidFill>
                  <a:latin typeface="Aleo Light"/>
                  <a:cs typeface="Aleo Light"/>
                </a:rPr>
                <a:t>délégation</a:t>
              </a:r>
              <a:endParaRPr lang="en-US" sz="1300" kern="900" dirty="0" smtClean="0">
                <a:solidFill>
                  <a:srgbClr val="FC3C40"/>
                </a:solidFill>
                <a:latin typeface="Aleo Light"/>
                <a:cs typeface="Aleo Light"/>
              </a:endParaRPr>
            </a:p>
            <a:p>
              <a:pPr algn="r">
                <a:lnSpc>
                  <a:spcPct val="130000"/>
                </a:lnSpc>
              </a:pPr>
              <a:r>
                <a:rPr lang="en-US" sz="800" kern="900" dirty="0" err="1" smtClean="0">
                  <a:solidFill>
                    <a:srgbClr val="5D5D5D"/>
                  </a:solidFill>
                  <a:latin typeface="Aleo Light"/>
                  <a:cs typeface="Aleo Light"/>
                </a:rPr>
                <a:t>Quand</a:t>
              </a:r>
              <a:r>
                <a:rPr lang="en-US" sz="800" kern="900" dirty="0" smtClean="0">
                  <a:solidFill>
                    <a:srgbClr val="5D5D5D"/>
                  </a:solidFill>
                  <a:latin typeface="Aleo Light"/>
                  <a:cs typeface="Aleo Light"/>
                </a:rPr>
                <a:t> les classes se </a:t>
              </a:r>
              <a:r>
                <a:rPr lang="en-US" sz="800" kern="900" dirty="0" err="1" smtClean="0">
                  <a:solidFill>
                    <a:srgbClr val="5D5D5D"/>
                  </a:solidFill>
                  <a:latin typeface="Aleo Light"/>
                  <a:cs typeface="Aleo Light"/>
                </a:rPr>
                <a:t>ressebmblent</a:t>
              </a:r>
              <a:endParaRPr lang="en-US" sz="800" kern="900" dirty="0" smtClean="0">
                <a:solidFill>
                  <a:srgbClr val="5D5D5D"/>
                </a:solidFill>
                <a:latin typeface="Aleo Light"/>
                <a:cs typeface="Aleo Light"/>
              </a:endParaRPr>
            </a:p>
          </p:txBody>
        </p:sp>
        <p:pic>
          <p:nvPicPr>
            <p:cNvPr id="56" name="Bild 38" descr="settings.png"/>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928044" y="4159655"/>
              <a:ext cx="412734" cy="412734"/>
            </a:xfrm>
            <a:prstGeom prst="rect">
              <a:avLst/>
            </a:prstGeom>
          </p:spPr>
        </p:pic>
      </p:grpSp>
      <p:grpSp>
        <p:nvGrpSpPr>
          <p:cNvPr id="6" name="Group 5"/>
          <p:cNvGrpSpPr/>
          <p:nvPr/>
        </p:nvGrpSpPr>
        <p:grpSpPr>
          <a:xfrm>
            <a:off x="5964047" y="2440460"/>
            <a:ext cx="2563096" cy="646331"/>
            <a:chOff x="4390006" y="2616917"/>
            <a:chExt cx="2207654" cy="556700"/>
          </a:xfrm>
        </p:grpSpPr>
        <p:sp>
          <p:nvSpPr>
            <p:cNvPr id="50" name="Textfeld 84"/>
            <p:cNvSpPr txBox="1"/>
            <p:nvPr/>
          </p:nvSpPr>
          <p:spPr>
            <a:xfrm>
              <a:off x="4808234" y="2616917"/>
              <a:ext cx="1789426" cy="556700"/>
            </a:xfrm>
            <a:prstGeom prst="rect">
              <a:avLst/>
            </a:prstGeom>
          </p:spPr>
          <p:txBody>
            <a:bodyPr vert="horz" wrap="square" rtlCol="0">
              <a:spAutoFit/>
            </a:bodyPr>
            <a:lstStyle/>
            <a:p>
              <a:r>
                <a:rPr lang="en-US" sz="1300" b="0" i="0" kern="900" dirty="0" err="1" smtClean="0">
                  <a:solidFill>
                    <a:srgbClr val="FC3C40"/>
                  </a:solidFill>
                  <a:latin typeface="Aleo Light"/>
                  <a:cs typeface="Aleo Light"/>
                </a:rPr>
                <a:t>Remplacer</a:t>
              </a:r>
              <a:r>
                <a:rPr lang="en-US" sz="1300" b="0" i="0" kern="900" dirty="0" smtClean="0">
                  <a:solidFill>
                    <a:srgbClr val="FC3C40"/>
                  </a:solidFill>
                  <a:latin typeface="Aleo Light"/>
                  <a:cs typeface="Aleo Light"/>
                </a:rPr>
                <a:t> la </a:t>
              </a:r>
              <a:r>
                <a:rPr lang="en-US" sz="1300" b="0" i="0" kern="900" dirty="0" err="1" smtClean="0">
                  <a:solidFill>
                    <a:srgbClr val="FC3C40"/>
                  </a:solidFill>
                  <a:latin typeface="Aleo Light"/>
                  <a:cs typeface="Aleo Light"/>
                </a:rPr>
                <a:t>déléguation</a:t>
              </a:r>
              <a:r>
                <a:rPr lang="en-US" sz="1300" b="0" i="0" kern="900" dirty="0" smtClean="0">
                  <a:solidFill>
                    <a:srgbClr val="FC3C40"/>
                  </a:solidFill>
                  <a:latin typeface="Aleo Light"/>
                  <a:cs typeface="Aleo Light"/>
                </a:rPr>
                <a:t> par </a:t>
              </a:r>
              <a:r>
                <a:rPr lang="en-US" sz="1300" b="0" i="0" kern="900" dirty="0" err="1" smtClean="0">
                  <a:solidFill>
                    <a:srgbClr val="FC3C40"/>
                  </a:solidFill>
                  <a:latin typeface="Aleo Light"/>
                  <a:cs typeface="Aleo Light"/>
                </a:rPr>
                <a:t>l’héritage</a:t>
              </a:r>
              <a:endParaRPr lang="en-US" sz="1300" kern="900" dirty="0" smtClean="0">
                <a:solidFill>
                  <a:srgbClr val="FC3C40"/>
                </a:solidFill>
                <a:latin typeface="Aleo Light"/>
                <a:cs typeface="Aleo Light"/>
              </a:endParaRPr>
            </a:p>
            <a:p>
              <a:pPr>
                <a:lnSpc>
                  <a:spcPct val="130000"/>
                </a:lnSpc>
              </a:pPr>
              <a:r>
                <a:rPr lang="en-US" sz="800" kern="900" dirty="0" err="1" smtClean="0">
                  <a:solidFill>
                    <a:srgbClr val="5D5D5D"/>
                  </a:solidFill>
                  <a:latin typeface="Aleo Light"/>
                  <a:cs typeface="Aleo Light"/>
                </a:rPr>
                <a:t>Lorsqu’il</a:t>
              </a:r>
              <a:r>
                <a:rPr lang="en-US" sz="800" kern="900" dirty="0" smtClean="0">
                  <a:solidFill>
                    <a:srgbClr val="5D5D5D"/>
                  </a:solidFill>
                  <a:latin typeface="Aleo Light"/>
                  <a:cs typeface="Aleo Light"/>
                </a:rPr>
                <a:t> y a trop de </a:t>
              </a:r>
              <a:r>
                <a:rPr lang="en-US" sz="800" kern="900" dirty="0" err="1" smtClean="0">
                  <a:solidFill>
                    <a:srgbClr val="5D5D5D"/>
                  </a:solidFill>
                  <a:latin typeface="Aleo Light"/>
                  <a:cs typeface="Aleo Light"/>
                </a:rPr>
                <a:t>méthodes</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différentes</a:t>
              </a:r>
              <a:endParaRPr lang="en-US" sz="800" kern="900" dirty="0" smtClean="0">
                <a:solidFill>
                  <a:srgbClr val="5D5D5D"/>
                </a:solidFill>
                <a:latin typeface="Aleo Light"/>
                <a:cs typeface="Aleo Light"/>
              </a:endParaRPr>
            </a:p>
          </p:txBody>
        </p:sp>
        <p:pic>
          <p:nvPicPr>
            <p:cNvPr id="58" name="Bild 49" descr="news.pn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390006" y="2719778"/>
              <a:ext cx="397722" cy="397722"/>
            </a:xfrm>
            <a:prstGeom prst="rect">
              <a:avLst/>
            </a:prstGeom>
          </p:spPr>
        </p:pic>
      </p:grpSp>
      <p:grpSp>
        <p:nvGrpSpPr>
          <p:cNvPr id="9" name="Group 8"/>
          <p:cNvGrpSpPr/>
          <p:nvPr/>
        </p:nvGrpSpPr>
        <p:grpSpPr>
          <a:xfrm>
            <a:off x="4279169" y="814002"/>
            <a:ext cx="2679834" cy="615806"/>
            <a:chOff x="4018077" y="1072113"/>
            <a:chExt cx="2308199" cy="530408"/>
          </a:xfrm>
        </p:grpSpPr>
        <p:sp>
          <p:nvSpPr>
            <p:cNvPr id="22" name="Textfeld 45"/>
            <p:cNvSpPr txBox="1"/>
            <p:nvPr/>
          </p:nvSpPr>
          <p:spPr>
            <a:xfrm>
              <a:off x="4443193" y="1072113"/>
              <a:ext cx="1883083" cy="357878"/>
            </a:xfrm>
            <a:prstGeom prst="rect">
              <a:avLst/>
            </a:prstGeom>
          </p:spPr>
          <p:txBody>
            <a:bodyPr vert="horz" wrap="none" rtlCol="0">
              <a:spAutoFit/>
            </a:bodyPr>
            <a:lstStyle/>
            <a:p>
              <a:r>
                <a:rPr lang="en-US" sz="1300" kern="900" dirty="0" smtClean="0">
                  <a:solidFill>
                    <a:schemeClr val="accent1"/>
                  </a:solidFill>
                  <a:latin typeface="Aleo Light"/>
                  <a:cs typeface="Aleo Light"/>
                </a:rPr>
                <a:t>Extraction </a:t>
              </a:r>
              <a:r>
                <a:rPr lang="en-US" sz="1300" kern="900" dirty="0" err="1" smtClean="0">
                  <a:solidFill>
                    <a:schemeClr val="accent1"/>
                  </a:solidFill>
                  <a:latin typeface="Aleo Light"/>
                  <a:cs typeface="Aleo Light"/>
                </a:rPr>
                <a:t>une</a:t>
              </a:r>
              <a:r>
                <a:rPr lang="en-US" sz="1300" kern="900" dirty="0" smtClean="0">
                  <a:solidFill>
                    <a:schemeClr val="accent1"/>
                  </a:solidFill>
                  <a:latin typeface="Aleo Light"/>
                  <a:cs typeface="Aleo Light"/>
                </a:rPr>
                <a:t> </a:t>
              </a:r>
              <a:r>
                <a:rPr lang="en-US" sz="1300" kern="900" dirty="0" err="1" smtClean="0">
                  <a:solidFill>
                    <a:schemeClr val="accent1"/>
                  </a:solidFill>
                  <a:latin typeface="Aleo Light"/>
                  <a:cs typeface="Aleo Light"/>
                </a:rPr>
                <a:t>superclasse</a:t>
              </a:r>
              <a:endParaRPr lang="en-US" sz="1300" kern="900" dirty="0" smtClean="0">
                <a:solidFill>
                  <a:schemeClr val="accent1"/>
                </a:solidFill>
                <a:latin typeface="Aleo Light"/>
                <a:cs typeface="Aleo Light"/>
              </a:endParaRPr>
            </a:p>
            <a:p>
              <a:r>
                <a:rPr lang="en-US" sz="800" kern="900" dirty="0" err="1" smtClean="0">
                  <a:solidFill>
                    <a:srgbClr val="5D5D5D"/>
                  </a:solidFill>
                  <a:latin typeface="Aleo Light"/>
                  <a:cs typeface="Aleo Light"/>
                </a:rPr>
                <a:t>Eviter</a:t>
              </a:r>
              <a:r>
                <a:rPr lang="en-US" sz="800" kern="900" dirty="0" smtClean="0">
                  <a:solidFill>
                    <a:srgbClr val="5D5D5D"/>
                  </a:solidFill>
                  <a:latin typeface="Aleo Light"/>
                  <a:cs typeface="Aleo Light"/>
                </a:rPr>
                <a:t> la duplication de code</a:t>
              </a:r>
            </a:p>
          </p:txBody>
        </p:sp>
        <p:pic>
          <p:nvPicPr>
            <p:cNvPr id="39" name="Bild 27" descr="params.pn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018077" y="1181640"/>
              <a:ext cx="420881" cy="420881"/>
            </a:xfrm>
            <a:prstGeom prst="rect">
              <a:avLst/>
            </a:prstGeom>
          </p:spPr>
        </p:pic>
      </p:grpSp>
      <p:grpSp>
        <p:nvGrpSpPr>
          <p:cNvPr id="10" name="Group 9"/>
          <p:cNvGrpSpPr/>
          <p:nvPr/>
        </p:nvGrpSpPr>
        <p:grpSpPr>
          <a:xfrm>
            <a:off x="677333" y="2440456"/>
            <a:ext cx="2365027" cy="564944"/>
            <a:chOff x="1242893" y="2489892"/>
            <a:chExt cx="2037053" cy="486600"/>
          </a:xfrm>
        </p:grpSpPr>
        <p:sp>
          <p:nvSpPr>
            <p:cNvPr id="42" name="Textfeld 76"/>
            <p:cNvSpPr txBox="1"/>
            <p:nvPr/>
          </p:nvSpPr>
          <p:spPr>
            <a:xfrm>
              <a:off x="1242893" y="2489892"/>
              <a:ext cx="1709465" cy="384388"/>
            </a:xfrm>
            <a:prstGeom prst="rect">
              <a:avLst/>
            </a:prstGeom>
          </p:spPr>
          <p:txBody>
            <a:bodyPr vert="horz" wrap="square" rtlCol="0">
              <a:spAutoFit/>
            </a:bodyPr>
            <a:lstStyle/>
            <a:p>
              <a:pPr algn="r"/>
              <a:r>
                <a:rPr lang="en-US" sz="1300" b="0" i="0" kern="900" dirty="0" err="1" smtClean="0">
                  <a:solidFill>
                    <a:srgbClr val="FC3C40"/>
                  </a:solidFill>
                  <a:latin typeface="Aleo Light"/>
                  <a:cs typeface="Aleo Light"/>
                </a:rPr>
                <a:t>Réduire</a:t>
              </a:r>
              <a:r>
                <a:rPr lang="en-US" sz="1300" b="0" i="0" kern="900" dirty="0" smtClean="0">
                  <a:solidFill>
                    <a:srgbClr val="FC3C40"/>
                  </a:solidFill>
                  <a:latin typeface="Aleo Light"/>
                  <a:cs typeface="Aleo Light"/>
                </a:rPr>
                <a:t> la </a:t>
              </a:r>
              <a:r>
                <a:rPr lang="en-US" sz="1300" b="0" i="0" kern="900" dirty="0" err="1" smtClean="0">
                  <a:solidFill>
                    <a:srgbClr val="FC3C40"/>
                  </a:solidFill>
                  <a:latin typeface="Aleo Light"/>
                  <a:cs typeface="Aleo Light"/>
                </a:rPr>
                <a:t>hiérarchie</a:t>
              </a:r>
              <a:endParaRPr lang="en-US" sz="1300" kern="900" dirty="0" smtClean="0">
                <a:solidFill>
                  <a:srgbClr val="FC3C40"/>
                </a:solidFill>
                <a:latin typeface="Aleo Light"/>
                <a:cs typeface="Aleo Light"/>
              </a:endParaRPr>
            </a:p>
            <a:p>
              <a:pPr algn="r">
                <a:lnSpc>
                  <a:spcPct val="130000"/>
                </a:lnSpc>
              </a:pPr>
              <a:r>
                <a:rPr lang="en-US" sz="800" kern="900" dirty="0" err="1" smtClean="0">
                  <a:solidFill>
                    <a:srgbClr val="5D5D5D"/>
                  </a:solidFill>
                  <a:latin typeface="Aleo Light"/>
                  <a:cs typeface="Aleo Light"/>
                </a:rPr>
                <a:t>éviter</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une</a:t>
              </a:r>
              <a:r>
                <a:rPr lang="en-US" sz="800" kern="900" dirty="0" smtClean="0">
                  <a:solidFill>
                    <a:srgbClr val="5D5D5D"/>
                  </a:solidFill>
                  <a:latin typeface="Aleo Light"/>
                  <a:cs typeface="Aleo Light"/>
                </a:rPr>
                <a:t> </a:t>
              </a:r>
              <a:r>
                <a:rPr lang="en-US" sz="800" kern="900" dirty="0" err="1" smtClean="0">
                  <a:solidFill>
                    <a:srgbClr val="5D5D5D"/>
                  </a:solidFill>
                  <a:latin typeface="Aleo Light"/>
                  <a:cs typeface="Aleo Light"/>
                </a:rPr>
                <a:t>hiérarchie</a:t>
              </a:r>
              <a:r>
                <a:rPr lang="en-US" sz="800" kern="900" dirty="0" smtClean="0">
                  <a:solidFill>
                    <a:srgbClr val="5D5D5D"/>
                  </a:solidFill>
                  <a:latin typeface="Aleo Light"/>
                  <a:cs typeface="Aleo Light"/>
                </a:rPr>
                <a:t> trop </a:t>
              </a:r>
              <a:r>
                <a:rPr lang="en-US" sz="800" kern="900" dirty="0" err="1" smtClean="0">
                  <a:solidFill>
                    <a:srgbClr val="5D5D5D"/>
                  </a:solidFill>
                  <a:latin typeface="Aleo Light"/>
                  <a:cs typeface="Aleo Light"/>
                </a:rPr>
                <a:t>compliquée</a:t>
              </a:r>
              <a:endParaRPr lang="en-US" sz="800" kern="900" dirty="0" smtClean="0">
                <a:solidFill>
                  <a:srgbClr val="5D5D5D"/>
                </a:solidFill>
                <a:latin typeface="Aleo Light"/>
                <a:cs typeface="Aleo Light"/>
              </a:endParaRPr>
            </a:p>
          </p:txBody>
        </p:sp>
        <p:pic>
          <p:nvPicPr>
            <p:cNvPr id="40" name="Bild 28" descr="tag.pn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rot="16200000">
              <a:off x="2924429" y="2620974"/>
              <a:ext cx="406306" cy="304729"/>
            </a:xfrm>
            <a:prstGeom prst="rect">
              <a:avLst/>
            </a:prstGeom>
          </p:spPr>
        </p:pic>
      </p:grpSp>
      <p:grpSp>
        <p:nvGrpSpPr>
          <p:cNvPr id="3" name="Group 2"/>
          <p:cNvGrpSpPr/>
          <p:nvPr/>
        </p:nvGrpSpPr>
        <p:grpSpPr>
          <a:xfrm>
            <a:off x="3443776" y="1749485"/>
            <a:ext cx="2119760" cy="2119760"/>
            <a:chOff x="3443776" y="1749485"/>
            <a:chExt cx="2119760" cy="2119760"/>
          </a:xfrm>
        </p:grpSpPr>
        <p:sp>
          <p:nvSpPr>
            <p:cNvPr id="27" name="Oval 26"/>
            <p:cNvSpPr/>
            <p:nvPr/>
          </p:nvSpPr>
          <p:spPr>
            <a:xfrm>
              <a:off x="3443776" y="1749485"/>
              <a:ext cx="2119760" cy="2119760"/>
            </a:xfrm>
            <a:prstGeom prst="ellipse">
              <a:avLst/>
            </a:prstGeom>
            <a:noFill/>
            <a:ln w="76200" cmpd="sng">
              <a:solidFill>
                <a:schemeClr val="bg1">
                  <a:lumMod val="75000"/>
                </a:schemeClr>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75000"/>
                  </a:schemeClr>
                </a:solidFill>
                <a:latin typeface="Aleo Light"/>
                <a:cs typeface="Aleo Light"/>
              </a:endParaRPr>
            </a:p>
          </p:txBody>
        </p:sp>
        <p:pic>
          <p:nvPicPr>
            <p:cNvPr id="43" name="Picture 42" descr="folder-open.png"/>
            <p:cNvPicPr>
              <a:picLocks noChangeAspect="1"/>
            </p:cNvPicPr>
            <p:nvPr/>
          </p:nvPicPr>
          <p:blipFill>
            <a:blip r:embed="rId6">
              <a:duotone>
                <a:prstClr val="black"/>
                <a:srgbClr val="000000">
                  <a:tint val="45000"/>
                  <a:satMod val="400000"/>
                </a:srgbClr>
              </a:duotone>
              <a:extLst>
                <a:ext uri="{28A0092B-C50C-407E-A947-70E740481C1C}">
                  <a14:useLocalDpi xmlns:a14="http://schemas.microsoft.com/office/drawing/2010/main" val="0"/>
                </a:ext>
              </a:extLst>
            </a:blip>
            <a:stretch>
              <a:fillRect/>
            </a:stretch>
          </p:blipFill>
          <p:spPr>
            <a:xfrm>
              <a:off x="3965880" y="2423347"/>
              <a:ext cx="1117600" cy="787400"/>
            </a:xfrm>
            <a:prstGeom prst="rect">
              <a:avLst/>
            </a:prstGeom>
          </p:spPr>
        </p:pic>
      </p:grpSp>
    </p:spTree>
    <p:extLst>
      <p:ext uri="{BB962C8B-B14F-4D97-AF65-F5344CB8AC3E}">
        <p14:creationId xmlns:p14="http://schemas.microsoft.com/office/powerpoint/2010/main" val="139795393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2"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1+#ppt_w/2"/>
                                          </p:val>
                                        </p:tav>
                                        <p:tav tm="100000">
                                          <p:val>
                                            <p:strVal val="#ppt_x"/>
                                          </p:val>
                                        </p:tav>
                                      </p:tavLst>
                                    </p:anim>
                                    <p:anim calcmode="lin" valueType="num">
                                      <p:cBhvr additive="base">
                                        <p:cTn id="17" dur="500" fill="hold"/>
                                        <p:tgtEl>
                                          <p:spTgt spid="6"/>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8"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0-#ppt_w/2"/>
                                          </p:val>
                                        </p:tav>
                                        <p:tav tm="100000">
                                          <p:val>
                                            <p:strVal val="#ppt_x"/>
                                          </p:val>
                                        </p:tav>
                                      </p:tavLst>
                                    </p:anim>
                                    <p:anim calcmode="lin" valueType="num">
                                      <p:cBhvr additive="base">
                                        <p:cTn id="27"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5D7182A-6091-0B44-BC53-3741B6723779}" type="slidenum">
              <a:rPr lang="en-US" smtClean="0"/>
              <a:pPr/>
              <a:t>20</a:t>
            </a:fld>
            <a:endParaRPr lang="en-US"/>
          </a:p>
        </p:txBody>
      </p:sp>
      <p:sp>
        <p:nvSpPr>
          <p:cNvPr id="22" name="Rectangle 21"/>
          <p:cNvSpPr/>
          <p:nvPr/>
        </p:nvSpPr>
        <p:spPr>
          <a:xfrm>
            <a:off x="0" y="0"/>
            <a:ext cx="9144000" cy="2145781"/>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Title 1"/>
          <p:cNvSpPr txBox="1">
            <a:spLocks/>
          </p:cNvSpPr>
          <p:nvPr/>
        </p:nvSpPr>
        <p:spPr>
          <a:xfrm>
            <a:off x="169333" y="116653"/>
            <a:ext cx="4948857" cy="579285"/>
          </a:xfrm>
          <a:prstGeom prst="rect">
            <a:avLst/>
          </a:prstGeom>
        </p:spPr>
        <p:txBody>
          <a:bodyPr>
            <a:normAutofit fontScale="90000"/>
          </a:bodyPr>
          <a:lstStyle>
            <a:lvl1pPr algn="l" defTabSz="457200" rtl="0" eaLnBrk="1" latinLnBrk="0" hangingPunct="1">
              <a:spcBef>
                <a:spcPct val="0"/>
              </a:spcBef>
              <a:buNone/>
              <a:defRPr sz="2400" b="0" i="0" kern="1200">
                <a:solidFill>
                  <a:srgbClr val="5D5D5D"/>
                </a:solidFill>
                <a:latin typeface="Aleo Light"/>
                <a:ea typeface="+mj-ea"/>
                <a:cs typeface="Aleo Light"/>
              </a:defRPr>
            </a:lvl1pPr>
          </a:lstStyle>
          <a:p>
            <a:r>
              <a:rPr lang="en-US" dirty="0" err="1" smtClean="0">
                <a:solidFill>
                  <a:srgbClr val="FFFFFF"/>
                </a:solidFill>
              </a:rPr>
              <a:t>Remplacer</a:t>
            </a:r>
            <a:r>
              <a:rPr lang="en-US" dirty="0" smtClean="0">
                <a:solidFill>
                  <a:srgbClr val="FFFFFF"/>
                </a:solidFill>
              </a:rPr>
              <a:t> la </a:t>
            </a:r>
            <a:r>
              <a:rPr lang="en-US" dirty="0" err="1" smtClean="0">
                <a:solidFill>
                  <a:srgbClr val="FFFFFF"/>
                </a:solidFill>
              </a:rPr>
              <a:t>délégation</a:t>
            </a:r>
            <a:r>
              <a:rPr lang="en-US" dirty="0" smtClean="0">
                <a:solidFill>
                  <a:srgbClr val="FFFFFF"/>
                </a:solidFill>
              </a:rPr>
              <a:t> par </a:t>
            </a:r>
            <a:r>
              <a:rPr lang="en-US" dirty="0" err="1" smtClean="0">
                <a:solidFill>
                  <a:srgbClr val="FFFFFF"/>
                </a:solidFill>
              </a:rPr>
              <a:t>l’héritage</a:t>
            </a:r>
            <a:endParaRPr lang="en-US" sz="1300" dirty="0">
              <a:solidFill>
                <a:srgbClr val="FFFFFF"/>
              </a:solidFill>
            </a:endParaRPr>
          </a:p>
        </p:txBody>
      </p:sp>
      <p:sp>
        <p:nvSpPr>
          <p:cNvPr id="7" name="ZoneTexte 6"/>
          <p:cNvSpPr txBox="1"/>
          <p:nvPr/>
        </p:nvSpPr>
        <p:spPr>
          <a:xfrm>
            <a:off x="852055" y="734338"/>
            <a:ext cx="8166705" cy="923330"/>
          </a:xfrm>
          <a:prstGeom prst="rect">
            <a:avLst/>
          </a:prstGeom>
          <a:noFill/>
        </p:spPr>
        <p:txBody>
          <a:bodyPr wrap="square" rtlCol="0">
            <a:spAutoFit/>
          </a:bodyPr>
          <a:lstStyle/>
          <a:p>
            <a:pPr algn="just"/>
            <a:r>
              <a:rPr lang="fr-FR" dirty="0" smtClean="0">
                <a:solidFill>
                  <a:schemeClr val="bg1"/>
                </a:solidFill>
              </a:rPr>
              <a:t>Lorsque vous utilisez toutes les méthodes du délégué on peut utiliser l’héritage assez facilement. Attention toute fois, si le délégué est partagé par plusieurs objets, il est alors impossible de passer par l’héritage.</a:t>
            </a:r>
          </a:p>
        </p:txBody>
      </p:sp>
      <p:pic>
        <p:nvPicPr>
          <p:cNvPr id="30" name="Picture 16" descr="checkmark.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3" y="1045810"/>
            <a:ext cx="579992" cy="416405"/>
          </a:xfrm>
          <a:prstGeom prst="rect">
            <a:avLst/>
          </a:prstGeom>
        </p:spPr>
      </p:pic>
      <p:pic>
        <p:nvPicPr>
          <p:cNvPr id="3" name="Image 2"/>
          <p:cNvPicPr>
            <a:picLocks noChangeAspect="1"/>
          </p:cNvPicPr>
          <p:nvPr/>
        </p:nvPicPr>
        <p:blipFill>
          <a:blip r:embed="rId3"/>
          <a:stretch>
            <a:fillRect/>
          </a:stretch>
        </p:blipFill>
        <p:spPr>
          <a:xfrm>
            <a:off x="1397000" y="2511589"/>
            <a:ext cx="6350000" cy="2260600"/>
          </a:xfrm>
          <a:prstGeom prst="rect">
            <a:avLst/>
          </a:prstGeom>
        </p:spPr>
      </p:pic>
    </p:spTree>
    <p:extLst>
      <p:ext uri="{BB962C8B-B14F-4D97-AF65-F5344CB8AC3E}">
        <p14:creationId xmlns:p14="http://schemas.microsoft.com/office/powerpoint/2010/main" val="217105674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79036"/>
            <a:ext cx="9144000" cy="306446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Title 1"/>
          <p:cNvSpPr>
            <a:spLocks noGrp="1"/>
          </p:cNvSpPr>
          <p:nvPr>
            <p:ph type="title" idx="4294967295"/>
          </p:nvPr>
        </p:nvSpPr>
        <p:spPr>
          <a:xfrm>
            <a:off x="457200" y="406296"/>
            <a:ext cx="4223085" cy="579285"/>
          </a:xfrm>
          <a:prstGeom prst="rect">
            <a:avLst/>
          </a:prstGeom>
        </p:spPr>
        <p:txBody>
          <a:bodyPr>
            <a:normAutofit fontScale="90000"/>
          </a:bodyPr>
          <a:lstStyle/>
          <a:p>
            <a:r>
              <a:rPr lang="en-US" dirty="0" smtClean="0"/>
              <a:t>Les </a:t>
            </a:r>
            <a:r>
              <a:rPr lang="en-US" dirty="0" err="1" smtClean="0"/>
              <a:t>outils</a:t>
            </a:r>
            <a:r>
              <a:rPr lang="en-US" dirty="0" smtClean="0"/>
              <a:t> du refactoring</a:t>
            </a:r>
            <a:br>
              <a:rPr lang="en-US" dirty="0" smtClean="0"/>
            </a:br>
            <a:r>
              <a:rPr lang="en-US" sz="1300" dirty="0" smtClean="0">
                <a:solidFill>
                  <a:schemeClr val="accent5"/>
                </a:solidFill>
              </a:rPr>
              <a:t>sous eclipse</a:t>
            </a:r>
            <a:endParaRPr lang="en-US" sz="1300" dirty="0">
              <a:solidFill>
                <a:schemeClr val="accent5"/>
              </a:solidFill>
            </a:endParaRPr>
          </a:p>
        </p:txBody>
      </p:sp>
      <p:sp>
        <p:nvSpPr>
          <p:cNvPr id="2" name="Slide Number Placeholder 1"/>
          <p:cNvSpPr>
            <a:spLocks noGrp="1"/>
          </p:cNvSpPr>
          <p:nvPr>
            <p:ph type="sldNum" sz="quarter" idx="10"/>
          </p:nvPr>
        </p:nvSpPr>
        <p:spPr>
          <a:xfrm>
            <a:off x="6816259" y="4730979"/>
            <a:ext cx="2133600" cy="273844"/>
          </a:xfrm>
        </p:spPr>
        <p:txBody>
          <a:bodyPr/>
          <a:lstStyle/>
          <a:p>
            <a:fld id="{85D7182A-6091-0B44-BC53-3741B6723779}" type="slidenum">
              <a:rPr lang="en-US" smtClean="0">
                <a:solidFill>
                  <a:srgbClr val="FFFFFF"/>
                </a:solidFill>
              </a:rPr>
              <a:pPr/>
              <a:t>21</a:t>
            </a:fld>
            <a:endParaRPr lang="en-US" dirty="0">
              <a:solidFill>
                <a:srgbClr val="FFFFFF"/>
              </a:solidFill>
            </a:endParaRPr>
          </a:p>
        </p:txBody>
      </p:sp>
      <p:sp>
        <p:nvSpPr>
          <p:cNvPr id="30" name="TextBox 29"/>
          <p:cNvSpPr txBox="1"/>
          <p:nvPr/>
        </p:nvSpPr>
        <p:spPr>
          <a:xfrm>
            <a:off x="551270" y="1333501"/>
            <a:ext cx="8396513" cy="437043"/>
          </a:xfrm>
          <a:prstGeom prst="rect">
            <a:avLst/>
          </a:prstGeom>
          <a:noFill/>
        </p:spPr>
        <p:txBody>
          <a:bodyPr wrap="square" lIns="0" tIns="0" rIns="0" bIns="0" rtlCol="0">
            <a:spAutoFit/>
          </a:bodyPr>
          <a:lstStyle/>
          <a:p>
            <a:pPr>
              <a:lnSpc>
                <a:spcPct val="120000"/>
              </a:lnSpc>
            </a:pPr>
            <a:r>
              <a:rPr lang="en-US" sz="1200" dirty="0" smtClean="0">
                <a:solidFill>
                  <a:srgbClr val="5D5D5D"/>
                </a:solidFill>
                <a:latin typeface="Aleo Light"/>
                <a:cs typeface="Aleo Light"/>
              </a:rPr>
              <a:t>Eclipse </a:t>
            </a:r>
            <a:r>
              <a:rPr lang="en-US" sz="1200" dirty="0" err="1" smtClean="0">
                <a:solidFill>
                  <a:srgbClr val="5D5D5D"/>
                </a:solidFill>
                <a:latin typeface="Aleo Light"/>
                <a:cs typeface="Aleo Light"/>
              </a:rPr>
              <a:t>permet</a:t>
            </a:r>
            <a:r>
              <a:rPr lang="en-US" sz="1200" dirty="0" smtClean="0">
                <a:solidFill>
                  <a:srgbClr val="5D5D5D"/>
                </a:solidFill>
                <a:latin typeface="Aleo Light"/>
                <a:cs typeface="Aleo Light"/>
              </a:rPr>
              <a:t> </a:t>
            </a:r>
            <a:r>
              <a:rPr lang="en-US" sz="1200" dirty="0" err="1" smtClean="0">
                <a:solidFill>
                  <a:srgbClr val="5D5D5D"/>
                </a:solidFill>
                <a:latin typeface="Aleo Light"/>
                <a:cs typeface="Aleo Light"/>
              </a:rPr>
              <a:t>d’automaiser</a:t>
            </a:r>
            <a:r>
              <a:rPr lang="en-US" sz="1200" dirty="0" smtClean="0">
                <a:solidFill>
                  <a:srgbClr val="5D5D5D"/>
                </a:solidFill>
                <a:latin typeface="Aleo Light"/>
                <a:cs typeface="Aleo Light"/>
              </a:rPr>
              <a:t> </a:t>
            </a:r>
            <a:r>
              <a:rPr lang="en-US" sz="1200" dirty="0" err="1" smtClean="0">
                <a:solidFill>
                  <a:srgbClr val="5D5D5D"/>
                </a:solidFill>
                <a:latin typeface="Aleo Light"/>
                <a:cs typeface="Aleo Light"/>
              </a:rPr>
              <a:t>facilement</a:t>
            </a:r>
            <a:r>
              <a:rPr lang="en-US" sz="1200" dirty="0" smtClean="0">
                <a:solidFill>
                  <a:srgbClr val="5D5D5D"/>
                </a:solidFill>
                <a:latin typeface="Aleo Light"/>
                <a:cs typeface="Aleo Light"/>
              </a:rPr>
              <a:t> un grand </a:t>
            </a:r>
            <a:r>
              <a:rPr lang="en-US" sz="1200" dirty="0" err="1" smtClean="0">
                <a:solidFill>
                  <a:srgbClr val="5D5D5D"/>
                </a:solidFill>
                <a:latin typeface="Aleo Light"/>
                <a:cs typeface="Aleo Light"/>
              </a:rPr>
              <a:t>nombre</a:t>
            </a:r>
            <a:r>
              <a:rPr lang="en-US" sz="1200" dirty="0" smtClean="0">
                <a:solidFill>
                  <a:srgbClr val="5D5D5D"/>
                </a:solidFill>
                <a:latin typeface="Aleo Light"/>
                <a:cs typeface="Aleo Light"/>
              </a:rPr>
              <a:t> de refactoring. </a:t>
            </a:r>
            <a:r>
              <a:rPr lang="en-US" sz="1200" dirty="0" err="1" smtClean="0">
                <a:solidFill>
                  <a:srgbClr val="5D5D5D"/>
                </a:solidFill>
                <a:latin typeface="Aleo Light"/>
                <a:cs typeface="Aleo Light"/>
              </a:rPr>
              <a:t>Parfois</a:t>
            </a:r>
            <a:r>
              <a:rPr lang="en-US" sz="1200" dirty="0" smtClean="0">
                <a:solidFill>
                  <a:srgbClr val="5D5D5D"/>
                </a:solidFill>
                <a:latin typeface="Aleo Light"/>
                <a:cs typeface="Aleo Light"/>
              </a:rPr>
              <a:t>, </a:t>
            </a:r>
            <a:r>
              <a:rPr lang="en-US" sz="1200" dirty="0" err="1" smtClean="0">
                <a:solidFill>
                  <a:srgbClr val="5D5D5D"/>
                </a:solidFill>
                <a:latin typeface="Aleo Light"/>
                <a:cs typeface="Aleo Light"/>
              </a:rPr>
              <a:t>vous</a:t>
            </a:r>
            <a:r>
              <a:rPr lang="en-US" sz="1200" dirty="0" smtClean="0">
                <a:solidFill>
                  <a:srgbClr val="5D5D5D"/>
                </a:solidFill>
                <a:latin typeface="Aleo Light"/>
                <a:cs typeface="Aleo Light"/>
              </a:rPr>
              <a:t> les </a:t>
            </a:r>
            <a:r>
              <a:rPr lang="en-US" sz="1200" dirty="0" err="1" smtClean="0">
                <a:solidFill>
                  <a:srgbClr val="5D5D5D"/>
                </a:solidFill>
                <a:latin typeface="Aleo Light"/>
                <a:cs typeface="Aleo Light"/>
              </a:rPr>
              <a:t>utilisez</a:t>
            </a:r>
            <a:r>
              <a:rPr lang="en-US" sz="1200" dirty="0" smtClean="0">
                <a:solidFill>
                  <a:srgbClr val="5D5D5D"/>
                </a:solidFill>
                <a:latin typeface="Aleo Light"/>
                <a:cs typeface="Aleo Light"/>
              </a:rPr>
              <a:t> sans </a:t>
            </a:r>
            <a:r>
              <a:rPr lang="en-US" sz="1200" dirty="0" err="1" smtClean="0">
                <a:solidFill>
                  <a:srgbClr val="5D5D5D"/>
                </a:solidFill>
                <a:latin typeface="Aleo Light"/>
                <a:cs typeface="Aleo Light"/>
              </a:rPr>
              <a:t>même</a:t>
            </a:r>
            <a:r>
              <a:rPr lang="en-US" sz="1200" dirty="0" smtClean="0">
                <a:solidFill>
                  <a:srgbClr val="5D5D5D"/>
                </a:solidFill>
                <a:latin typeface="Aleo Light"/>
                <a:cs typeface="Aleo Light"/>
              </a:rPr>
              <a:t> le savoir. </a:t>
            </a:r>
            <a:r>
              <a:rPr lang="en-US" sz="1200" dirty="0" err="1" smtClean="0">
                <a:solidFill>
                  <a:srgbClr val="5D5D5D"/>
                </a:solidFill>
                <a:latin typeface="Aleo Light"/>
                <a:cs typeface="Aleo Light"/>
              </a:rPr>
              <a:t>Voici</a:t>
            </a:r>
            <a:r>
              <a:rPr lang="en-US" sz="1200" dirty="0" smtClean="0">
                <a:solidFill>
                  <a:srgbClr val="5D5D5D"/>
                </a:solidFill>
                <a:latin typeface="Aleo Light"/>
                <a:cs typeface="Aleo Light"/>
              </a:rPr>
              <a:t> </a:t>
            </a:r>
            <a:r>
              <a:rPr lang="en-US" sz="1200" dirty="0" err="1" smtClean="0">
                <a:solidFill>
                  <a:srgbClr val="5D5D5D"/>
                </a:solidFill>
                <a:latin typeface="Aleo Light"/>
                <a:cs typeface="Aleo Light"/>
              </a:rPr>
              <a:t>une</a:t>
            </a:r>
            <a:r>
              <a:rPr lang="en-US" sz="1200" dirty="0" smtClean="0">
                <a:solidFill>
                  <a:srgbClr val="5D5D5D"/>
                </a:solidFill>
                <a:latin typeface="Aleo Light"/>
                <a:cs typeface="Aleo Light"/>
              </a:rPr>
              <a:t> </a:t>
            </a:r>
            <a:r>
              <a:rPr lang="en-US" sz="1200" dirty="0" err="1" smtClean="0">
                <a:solidFill>
                  <a:srgbClr val="5D5D5D"/>
                </a:solidFill>
                <a:latin typeface="Aleo Light"/>
                <a:cs typeface="Aleo Light"/>
              </a:rPr>
              <a:t>liste</a:t>
            </a:r>
            <a:r>
              <a:rPr lang="en-US" sz="1200" dirty="0" smtClean="0">
                <a:solidFill>
                  <a:srgbClr val="5D5D5D"/>
                </a:solidFill>
                <a:latin typeface="Aleo Light"/>
                <a:cs typeface="Aleo Light"/>
              </a:rPr>
              <a:t> non exhaustive des </a:t>
            </a:r>
            <a:r>
              <a:rPr lang="en-US" sz="1200" dirty="0" err="1" smtClean="0">
                <a:solidFill>
                  <a:srgbClr val="5D5D5D"/>
                </a:solidFill>
                <a:latin typeface="Aleo Light"/>
                <a:cs typeface="Aleo Light"/>
              </a:rPr>
              <a:t>quelques</a:t>
            </a:r>
            <a:r>
              <a:rPr lang="en-US" sz="1200" dirty="0" smtClean="0">
                <a:solidFill>
                  <a:srgbClr val="5D5D5D"/>
                </a:solidFill>
                <a:latin typeface="Aleo Light"/>
                <a:cs typeface="Aleo Light"/>
              </a:rPr>
              <a:t> </a:t>
            </a:r>
            <a:r>
              <a:rPr lang="en-US" sz="1200" dirty="0" err="1" smtClean="0">
                <a:solidFill>
                  <a:srgbClr val="5D5D5D"/>
                </a:solidFill>
                <a:latin typeface="Aleo Light"/>
                <a:cs typeface="Aleo Light"/>
              </a:rPr>
              <a:t>possibilités</a:t>
            </a:r>
            <a:r>
              <a:rPr lang="en-US" sz="1200" dirty="0" smtClean="0">
                <a:solidFill>
                  <a:srgbClr val="5D5D5D"/>
                </a:solidFill>
                <a:latin typeface="Aleo Light"/>
                <a:cs typeface="Aleo Light"/>
              </a:rPr>
              <a:t> </a:t>
            </a:r>
            <a:r>
              <a:rPr lang="en-US" sz="1200" dirty="0" err="1" smtClean="0">
                <a:solidFill>
                  <a:srgbClr val="5D5D5D"/>
                </a:solidFill>
                <a:latin typeface="Aleo Light"/>
                <a:cs typeface="Aleo Light"/>
              </a:rPr>
              <a:t>offertes</a:t>
            </a:r>
            <a:r>
              <a:rPr lang="en-US" sz="1200" dirty="0" smtClean="0">
                <a:solidFill>
                  <a:srgbClr val="5D5D5D"/>
                </a:solidFill>
                <a:latin typeface="Aleo Light"/>
                <a:cs typeface="Aleo Light"/>
              </a:rPr>
              <a:t> par eclipse.</a:t>
            </a:r>
            <a:endParaRPr lang="en-US" sz="1200" dirty="0">
              <a:solidFill>
                <a:srgbClr val="5D5D5D"/>
              </a:solidFill>
              <a:latin typeface="Aleo Light"/>
              <a:cs typeface="Aleo Light"/>
            </a:endParaRPr>
          </a:p>
        </p:txBody>
      </p:sp>
      <p:grpSp>
        <p:nvGrpSpPr>
          <p:cNvPr id="5" name="Group 4"/>
          <p:cNvGrpSpPr/>
          <p:nvPr/>
        </p:nvGrpSpPr>
        <p:grpSpPr>
          <a:xfrm>
            <a:off x="634426" y="3333439"/>
            <a:ext cx="2613017" cy="669414"/>
            <a:chOff x="634426" y="3333439"/>
            <a:chExt cx="2613017" cy="669414"/>
          </a:xfrm>
        </p:grpSpPr>
        <p:pic>
          <p:nvPicPr>
            <p:cNvPr id="13" name="Picture 12" descr="directi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426" y="3392782"/>
              <a:ext cx="312411" cy="303734"/>
            </a:xfrm>
            <a:prstGeom prst="rect">
              <a:avLst/>
            </a:prstGeom>
          </p:spPr>
        </p:pic>
        <p:sp>
          <p:nvSpPr>
            <p:cNvPr id="23" name="TextBox 22"/>
            <p:cNvSpPr txBox="1"/>
            <p:nvPr/>
          </p:nvSpPr>
          <p:spPr>
            <a:xfrm>
              <a:off x="1102861" y="3333439"/>
              <a:ext cx="2144582" cy="669414"/>
            </a:xfrm>
            <a:prstGeom prst="rect">
              <a:avLst/>
            </a:prstGeom>
            <a:noFill/>
          </p:spPr>
          <p:txBody>
            <a:bodyPr wrap="square" lIns="0" tIns="0" bIns="0" rtlCol="0">
              <a:spAutoFit/>
            </a:bodyPr>
            <a:lstStyle/>
            <a:p>
              <a:pPr algn="just"/>
              <a:r>
                <a:rPr lang="en-US" sz="1200" dirty="0" smtClean="0">
                  <a:solidFill>
                    <a:schemeClr val="bg1"/>
                  </a:solidFill>
                  <a:latin typeface="Aleo Light"/>
                  <a:cs typeface="Aleo Light"/>
                </a:rPr>
                <a:t>MOVE</a:t>
              </a:r>
              <a:endParaRPr lang="en-US" sz="1050" dirty="0" smtClean="0">
                <a:solidFill>
                  <a:schemeClr val="bg1"/>
                </a:solidFill>
                <a:latin typeface="Aleo Light"/>
                <a:cs typeface="Aleo Light"/>
              </a:endParaRPr>
            </a:p>
            <a:p>
              <a:pPr algn="just"/>
              <a:r>
                <a:rPr lang="en-US" sz="1050" dirty="0" err="1" smtClean="0">
                  <a:solidFill>
                    <a:schemeClr val="bg1"/>
                  </a:solidFill>
                  <a:latin typeface="Aleo Light Italic"/>
                  <a:cs typeface="Aleo Light Italic"/>
                </a:rPr>
                <a:t>déplace</a:t>
              </a:r>
              <a:r>
                <a:rPr lang="en-US" sz="1050" dirty="0" smtClean="0">
                  <a:solidFill>
                    <a:schemeClr val="bg1"/>
                  </a:solidFill>
                  <a:latin typeface="Aleo Light Italic"/>
                  <a:cs typeface="Aleo Light Italic"/>
                </a:rPr>
                <a:t> un </a:t>
              </a:r>
              <a:r>
                <a:rPr lang="en-US" sz="1050" dirty="0" err="1" smtClean="0">
                  <a:solidFill>
                    <a:schemeClr val="bg1"/>
                  </a:solidFill>
                  <a:latin typeface="Aleo Light Italic"/>
                  <a:cs typeface="Aleo Light Italic"/>
                </a:rPr>
                <a:t>élément</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sélectionné</a:t>
              </a:r>
              <a:r>
                <a:rPr lang="en-US" sz="1050" dirty="0" smtClean="0">
                  <a:solidFill>
                    <a:schemeClr val="bg1"/>
                  </a:solidFill>
                  <a:latin typeface="Aleo Light Italic"/>
                  <a:cs typeface="Aleo Light Italic"/>
                </a:rPr>
                <a:t>.</a:t>
              </a:r>
            </a:p>
            <a:p>
              <a:pPr algn="just"/>
              <a:r>
                <a:rPr lang="en-US" sz="1050" dirty="0" smtClean="0">
                  <a:solidFill>
                    <a:schemeClr val="bg1"/>
                  </a:solidFill>
                  <a:latin typeface="Aleo Light Italic"/>
                  <a:cs typeface="Aleo Light Italic"/>
                </a:rPr>
                <a:t>par </a:t>
              </a:r>
              <a:r>
                <a:rPr lang="en-US" sz="1050" dirty="0" err="1" smtClean="0">
                  <a:solidFill>
                    <a:schemeClr val="bg1"/>
                  </a:solidFill>
                  <a:latin typeface="Aleo Light Italic"/>
                  <a:cs typeface="Aleo Light Italic"/>
                </a:rPr>
                <a:t>exemple</a:t>
              </a:r>
              <a:r>
                <a:rPr lang="en-US" sz="1050" dirty="0" smtClean="0">
                  <a:solidFill>
                    <a:schemeClr val="bg1"/>
                  </a:solidFill>
                  <a:latin typeface="Aleo Light Italic"/>
                  <a:cs typeface="Aleo Light Italic"/>
                </a:rPr>
                <a:t> d’un package </a:t>
              </a:r>
              <a:r>
                <a:rPr lang="en-US" sz="1050" dirty="0" err="1" smtClean="0">
                  <a:solidFill>
                    <a:schemeClr val="bg1"/>
                  </a:solidFill>
                  <a:latin typeface="Aleo Light Italic"/>
                  <a:cs typeface="Aleo Light Italic"/>
                </a:rPr>
                <a:t>à</a:t>
              </a:r>
              <a:r>
                <a:rPr lang="en-US" sz="1050" dirty="0" smtClean="0">
                  <a:solidFill>
                    <a:schemeClr val="bg1"/>
                  </a:solidFill>
                  <a:latin typeface="Aleo Light Italic"/>
                  <a:cs typeface="Aleo Light Italic"/>
                </a:rPr>
                <a:t> un </a:t>
              </a:r>
              <a:r>
                <a:rPr lang="en-US" sz="1050" dirty="0" err="1" smtClean="0">
                  <a:solidFill>
                    <a:schemeClr val="bg1"/>
                  </a:solidFill>
                  <a:latin typeface="Aleo Light Italic"/>
                  <a:cs typeface="Aleo Light Italic"/>
                </a:rPr>
                <a:t>autre</a:t>
              </a:r>
              <a:endParaRPr lang="en-US" sz="1050" dirty="0">
                <a:solidFill>
                  <a:schemeClr val="bg1"/>
                </a:solidFill>
                <a:latin typeface="Aleo Light Italic"/>
                <a:cs typeface="Aleo Light Italic"/>
              </a:endParaRPr>
            </a:p>
          </p:txBody>
        </p:sp>
      </p:grpSp>
      <p:grpSp>
        <p:nvGrpSpPr>
          <p:cNvPr id="6" name="Group 5"/>
          <p:cNvGrpSpPr/>
          <p:nvPr/>
        </p:nvGrpSpPr>
        <p:grpSpPr>
          <a:xfrm>
            <a:off x="646910" y="4146499"/>
            <a:ext cx="2581719" cy="669414"/>
            <a:chOff x="646910" y="4146499"/>
            <a:chExt cx="2581719" cy="669414"/>
          </a:xfrm>
        </p:grpSpPr>
        <p:pic>
          <p:nvPicPr>
            <p:cNvPr id="12" name="Picture 11" descr="align-lef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6910" y="4187098"/>
              <a:ext cx="318742" cy="290617"/>
            </a:xfrm>
            <a:prstGeom prst="rect">
              <a:avLst/>
            </a:prstGeom>
          </p:spPr>
        </p:pic>
        <p:sp>
          <p:nvSpPr>
            <p:cNvPr id="25" name="TextBox 24"/>
            <p:cNvSpPr txBox="1"/>
            <p:nvPr/>
          </p:nvSpPr>
          <p:spPr>
            <a:xfrm>
              <a:off x="1084047" y="4146499"/>
              <a:ext cx="2144582" cy="669414"/>
            </a:xfrm>
            <a:prstGeom prst="rect">
              <a:avLst/>
            </a:prstGeom>
            <a:noFill/>
          </p:spPr>
          <p:txBody>
            <a:bodyPr wrap="square" lIns="0" tIns="0" bIns="0" rtlCol="0">
              <a:spAutoFit/>
            </a:bodyPr>
            <a:lstStyle/>
            <a:p>
              <a:pPr algn="just"/>
              <a:r>
                <a:rPr lang="en-US" sz="1200" dirty="0" smtClean="0">
                  <a:solidFill>
                    <a:schemeClr val="bg1"/>
                  </a:solidFill>
                  <a:latin typeface="Aleo Light"/>
                  <a:cs typeface="Aleo Light"/>
                </a:rPr>
                <a:t>EXTRACT METHOD</a:t>
              </a:r>
              <a:endParaRPr lang="en-US" sz="1050" dirty="0" smtClean="0">
                <a:solidFill>
                  <a:schemeClr val="bg1"/>
                </a:solidFill>
                <a:latin typeface="Aleo Light"/>
                <a:cs typeface="Aleo Light"/>
              </a:endParaRPr>
            </a:p>
            <a:p>
              <a:pPr algn="just"/>
              <a:r>
                <a:rPr lang="en-US" sz="1050" dirty="0" err="1" smtClean="0">
                  <a:solidFill>
                    <a:schemeClr val="bg1"/>
                  </a:solidFill>
                  <a:latin typeface="Aleo Light Italic"/>
                  <a:cs typeface="Aleo Light Italic"/>
                </a:rPr>
                <a:t>crée</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une</a:t>
              </a:r>
              <a:r>
                <a:rPr lang="en-US" sz="1050" dirty="0" smtClean="0">
                  <a:solidFill>
                    <a:schemeClr val="bg1"/>
                  </a:solidFill>
                  <a:latin typeface="Aleo Light Italic"/>
                  <a:cs typeface="Aleo Light Italic"/>
                </a:rPr>
                <a:t> nouvelle </a:t>
              </a:r>
              <a:r>
                <a:rPr lang="en-US" sz="1050" dirty="0" err="1" smtClean="0">
                  <a:solidFill>
                    <a:schemeClr val="bg1"/>
                  </a:solidFill>
                  <a:latin typeface="Aleo Light Italic"/>
                  <a:cs typeface="Aleo Light Italic"/>
                </a:rPr>
                <a:t>méthode</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encapsulant</a:t>
              </a:r>
              <a:r>
                <a:rPr lang="en-US" sz="1050" dirty="0" smtClean="0">
                  <a:solidFill>
                    <a:schemeClr val="bg1"/>
                  </a:solidFill>
                  <a:latin typeface="Aleo Light Italic"/>
                  <a:cs typeface="Aleo Light Italic"/>
                </a:rPr>
                <a:t> les </a:t>
              </a:r>
              <a:r>
                <a:rPr lang="en-US" sz="1050" dirty="0" err="1" smtClean="0">
                  <a:solidFill>
                    <a:schemeClr val="bg1"/>
                  </a:solidFill>
                  <a:latin typeface="Aleo Light Italic"/>
                  <a:cs typeface="Aleo Light Italic"/>
                </a:rPr>
                <a:t>éléments</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sélectionnés</a:t>
              </a:r>
              <a:endParaRPr lang="en-US" sz="1050" dirty="0">
                <a:solidFill>
                  <a:schemeClr val="bg1"/>
                </a:solidFill>
                <a:latin typeface="Aleo Light Italic"/>
                <a:cs typeface="Aleo Light Italic"/>
              </a:endParaRPr>
            </a:p>
          </p:txBody>
        </p:sp>
      </p:grpSp>
      <p:grpSp>
        <p:nvGrpSpPr>
          <p:cNvPr id="4" name="Group 3"/>
          <p:cNvGrpSpPr/>
          <p:nvPr/>
        </p:nvGrpSpPr>
        <p:grpSpPr>
          <a:xfrm>
            <a:off x="630433" y="2512505"/>
            <a:ext cx="2617010" cy="369332"/>
            <a:chOff x="630433" y="2512505"/>
            <a:chExt cx="2617010" cy="369332"/>
          </a:xfrm>
        </p:grpSpPr>
        <p:pic>
          <p:nvPicPr>
            <p:cNvPr id="10" name="Picture 9" descr="messag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0433" y="2577630"/>
              <a:ext cx="338445" cy="295055"/>
            </a:xfrm>
            <a:prstGeom prst="rect">
              <a:avLst/>
            </a:prstGeom>
          </p:spPr>
        </p:pic>
        <p:sp>
          <p:nvSpPr>
            <p:cNvPr id="26" name="TextBox 25"/>
            <p:cNvSpPr txBox="1"/>
            <p:nvPr/>
          </p:nvSpPr>
          <p:spPr>
            <a:xfrm>
              <a:off x="1102861" y="2512505"/>
              <a:ext cx="2144582" cy="369332"/>
            </a:xfrm>
            <a:prstGeom prst="rect">
              <a:avLst/>
            </a:prstGeom>
            <a:noFill/>
          </p:spPr>
          <p:txBody>
            <a:bodyPr wrap="square" lIns="0" tIns="0" rIns="0" bIns="0" rtlCol="0">
              <a:spAutoFit/>
            </a:bodyPr>
            <a:lstStyle/>
            <a:p>
              <a:pPr algn="just"/>
              <a:r>
                <a:rPr lang="en-US" sz="1200" dirty="0" smtClean="0">
                  <a:solidFill>
                    <a:schemeClr val="bg1"/>
                  </a:solidFill>
                  <a:latin typeface="Aleo Light"/>
                  <a:cs typeface="Aleo Light"/>
                </a:rPr>
                <a:t>RENAME</a:t>
              </a:r>
            </a:p>
            <a:p>
              <a:pPr algn="just"/>
              <a:r>
                <a:rPr lang="en-US" sz="1200" dirty="0" err="1" smtClean="0">
                  <a:solidFill>
                    <a:schemeClr val="bg1"/>
                  </a:solidFill>
                  <a:latin typeface="Aleo Light"/>
                  <a:cs typeface="Aleo Light"/>
                </a:rPr>
                <a:t>renomme</a:t>
              </a:r>
              <a:r>
                <a:rPr lang="en-US" sz="1200" dirty="0" smtClean="0">
                  <a:solidFill>
                    <a:schemeClr val="bg1"/>
                  </a:solidFill>
                  <a:latin typeface="Aleo Light"/>
                  <a:cs typeface="Aleo Light"/>
                </a:rPr>
                <a:t> </a:t>
              </a:r>
              <a:r>
                <a:rPr lang="en-US" sz="1200" dirty="0" err="1" smtClean="0">
                  <a:solidFill>
                    <a:schemeClr val="bg1"/>
                  </a:solidFill>
                  <a:latin typeface="Aleo Light"/>
                  <a:cs typeface="Aleo Light"/>
                </a:rPr>
                <a:t>l’élément</a:t>
              </a:r>
              <a:r>
                <a:rPr lang="en-US" sz="1200" dirty="0" smtClean="0">
                  <a:solidFill>
                    <a:schemeClr val="bg1"/>
                  </a:solidFill>
                  <a:latin typeface="Aleo Light"/>
                  <a:cs typeface="Aleo Light"/>
                </a:rPr>
                <a:t> </a:t>
              </a:r>
              <a:r>
                <a:rPr lang="en-US" sz="1200" dirty="0" err="1" smtClean="0">
                  <a:solidFill>
                    <a:schemeClr val="bg1"/>
                  </a:solidFill>
                  <a:latin typeface="Aleo Light"/>
                  <a:cs typeface="Aleo Light"/>
                </a:rPr>
                <a:t>sélectionné</a:t>
              </a:r>
              <a:endParaRPr lang="en-US" sz="1050" dirty="0" smtClean="0">
                <a:solidFill>
                  <a:schemeClr val="bg1"/>
                </a:solidFill>
                <a:latin typeface="Aleo Light"/>
                <a:cs typeface="Aleo Light"/>
              </a:endParaRPr>
            </a:p>
          </p:txBody>
        </p:sp>
      </p:grpSp>
      <p:grpSp>
        <p:nvGrpSpPr>
          <p:cNvPr id="36" name="Group 35"/>
          <p:cNvGrpSpPr/>
          <p:nvPr/>
        </p:nvGrpSpPr>
        <p:grpSpPr>
          <a:xfrm>
            <a:off x="3524335" y="4196430"/>
            <a:ext cx="2594249" cy="507831"/>
            <a:chOff x="3552556" y="4196430"/>
            <a:chExt cx="2594249" cy="507831"/>
          </a:xfrm>
        </p:grpSpPr>
        <p:pic>
          <p:nvPicPr>
            <p:cNvPr id="7" name="Picture 6" descr="information.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52556" y="4203603"/>
              <a:ext cx="329768" cy="329768"/>
            </a:xfrm>
            <a:prstGeom prst="rect">
              <a:avLst/>
            </a:prstGeom>
          </p:spPr>
        </p:pic>
        <p:sp>
          <p:nvSpPr>
            <p:cNvPr id="28" name="TextBox 27"/>
            <p:cNvSpPr txBox="1"/>
            <p:nvPr/>
          </p:nvSpPr>
          <p:spPr>
            <a:xfrm>
              <a:off x="4002223" y="4196430"/>
              <a:ext cx="2144582" cy="507831"/>
            </a:xfrm>
            <a:prstGeom prst="rect">
              <a:avLst/>
            </a:prstGeom>
            <a:noFill/>
          </p:spPr>
          <p:txBody>
            <a:bodyPr wrap="square" lIns="0" tIns="0" bIns="0" rtlCol="0">
              <a:spAutoFit/>
            </a:bodyPr>
            <a:lstStyle/>
            <a:p>
              <a:pPr algn="just"/>
              <a:r>
                <a:rPr lang="en-US" sz="1200" dirty="0" smtClean="0">
                  <a:solidFill>
                    <a:schemeClr val="bg1"/>
                  </a:solidFill>
                  <a:latin typeface="Aleo Light"/>
                  <a:cs typeface="Aleo Light"/>
                </a:rPr>
                <a:t>INLINE</a:t>
              </a:r>
              <a:endParaRPr lang="en-US" sz="1050" dirty="0" smtClean="0">
                <a:solidFill>
                  <a:schemeClr val="bg1"/>
                </a:solidFill>
                <a:latin typeface="Aleo Light"/>
                <a:cs typeface="Aleo Light"/>
              </a:endParaRPr>
            </a:p>
            <a:p>
              <a:pPr algn="just"/>
              <a:r>
                <a:rPr lang="en-US" sz="1050" dirty="0" err="1" smtClean="0">
                  <a:solidFill>
                    <a:schemeClr val="bg1"/>
                  </a:solidFill>
                  <a:latin typeface="Aleo Light Italic"/>
                  <a:cs typeface="Aleo Light Italic"/>
                </a:rPr>
                <a:t>fonction</a:t>
              </a:r>
              <a:r>
                <a:rPr lang="en-US" sz="1050" dirty="0" smtClean="0">
                  <a:solidFill>
                    <a:schemeClr val="bg1"/>
                  </a:solidFill>
                  <a:latin typeface="Aleo Light Italic"/>
                  <a:cs typeface="Aleo Light Italic"/>
                </a:rPr>
                <a:t> inverse de extract local variable</a:t>
              </a:r>
              <a:endParaRPr lang="en-US" sz="1050" dirty="0">
                <a:solidFill>
                  <a:schemeClr val="bg1"/>
                </a:solidFill>
                <a:latin typeface="Aleo Light Italic"/>
                <a:cs typeface="Aleo Light Italic"/>
              </a:endParaRPr>
            </a:p>
          </p:txBody>
        </p:sp>
      </p:grpSp>
      <p:grpSp>
        <p:nvGrpSpPr>
          <p:cNvPr id="34" name="Group 33"/>
          <p:cNvGrpSpPr/>
          <p:nvPr/>
        </p:nvGrpSpPr>
        <p:grpSpPr>
          <a:xfrm>
            <a:off x="3505521" y="2531319"/>
            <a:ext cx="2613063" cy="738664"/>
            <a:chOff x="3533742" y="2531319"/>
            <a:chExt cx="2613063" cy="738664"/>
          </a:xfrm>
        </p:grpSpPr>
        <p:pic>
          <p:nvPicPr>
            <p:cNvPr id="8" name="Picture 7" descr="loading.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33742" y="2557365"/>
              <a:ext cx="329768" cy="338445"/>
            </a:xfrm>
            <a:prstGeom prst="rect">
              <a:avLst/>
            </a:prstGeom>
          </p:spPr>
        </p:pic>
        <p:sp>
          <p:nvSpPr>
            <p:cNvPr id="29" name="TextBox 28"/>
            <p:cNvSpPr txBox="1"/>
            <p:nvPr/>
          </p:nvSpPr>
          <p:spPr>
            <a:xfrm>
              <a:off x="4002223" y="2531319"/>
              <a:ext cx="2144582" cy="738664"/>
            </a:xfrm>
            <a:prstGeom prst="rect">
              <a:avLst/>
            </a:prstGeom>
            <a:noFill/>
          </p:spPr>
          <p:txBody>
            <a:bodyPr wrap="square" lIns="0" tIns="0" bIns="0" rtlCol="0">
              <a:spAutoFit/>
            </a:bodyPr>
            <a:lstStyle/>
            <a:p>
              <a:pPr algn="just"/>
              <a:r>
                <a:rPr lang="en-US" sz="1200" dirty="0" smtClean="0">
                  <a:solidFill>
                    <a:schemeClr val="bg1"/>
                  </a:solidFill>
                  <a:latin typeface="Aleo Light"/>
                  <a:cs typeface="Aleo Light"/>
                </a:rPr>
                <a:t>EXTRACT LOCAL VARIABLE</a:t>
              </a:r>
            </a:p>
            <a:p>
              <a:pPr algn="just"/>
              <a:r>
                <a:rPr lang="en-US" sz="1200" dirty="0" err="1" smtClean="0">
                  <a:solidFill>
                    <a:schemeClr val="bg1"/>
                  </a:solidFill>
                  <a:latin typeface="Aleo Light"/>
                  <a:cs typeface="Aleo Light"/>
                </a:rPr>
                <a:t>crée</a:t>
              </a:r>
              <a:r>
                <a:rPr lang="en-US" sz="1200" dirty="0" smtClean="0">
                  <a:solidFill>
                    <a:schemeClr val="bg1"/>
                  </a:solidFill>
                  <a:latin typeface="Aleo Light"/>
                  <a:cs typeface="Aleo Light"/>
                </a:rPr>
                <a:t> </a:t>
              </a:r>
              <a:r>
                <a:rPr lang="en-US" sz="1200" dirty="0" err="1" smtClean="0">
                  <a:solidFill>
                    <a:schemeClr val="bg1"/>
                  </a:solidFill>
                  <a:latin typeface="Aleo Light"/>
                  <a:cs typeface="Aleo Light"/>
                </a:rPr>
                <a:t>une</a:t>
              </a:r>
              <a:r>
                <a:rPr lang="en-US" sz="1200" dirty="0" smtClean="0">
                  <a:solidFill>
                    <a:schemeClr val="bg1"/>
                  </a:solidFill>
                  <a:latin typeface="Aleo Light"/>
                  <a:cs typeface="Aleo Light"/>
                </a:rPr>
                <a:t> nouvelle variable </a:t>
              </a:r>
              <a:r>
                <a:rPr lang="en-US" sz="1200" dirty="0" err="1" smtClean="0">
                  <a:solidFill>
                    <a:schemeClr val="bg1"/>
                  </a:solidFill>
                  <a:latin typeface="Aleo Light"/>
                  <a:cs typeface="Aleo Light"/>
                </a:rPr>
                <a:t>assignée</a:t>
              </a:r>
              <a:r>
                <a:rPr lang="en-US" sz="1200" dirty="0" smtClean="0">
                  <a:solidFill>
                    <a:schemeClr val="bg1"/>
                  </a:solidFill>
                  <a:latin typeface="Aleo Light"/>
                  <a:cs typeface="Aleo Light"/>
                </a:rPr>
                <a:t> </a:t>
              </a:r>
              <a:r>
                <a:rPr lang="en-US" sz="1200" dirty="0" err="1" smtClean="0">
                  <a:solidFill>
                    <a:schemeClr val="bg1"/>
                  </a:solidFill>
                  <a:latin typeface="Aleo Light"/>
                  <a:cs typeface="Aleo Light"/>
                </a:rPr>
                <a:t>à</a:t>
              </a:r>
              <a:r>
                <a:rPr lang="en-US" sz="1200" dirty="0" smtClean="0">
                  <a:solidFill>
                    <a:schemeClr val="bg1"/>
                  </a:solidFill>
                  <a:latin typeface="Aleo Light"/>
                  <a:cs typeface="Aleo Light"/>
                </a:rPr>
                <a:t> </a:t>
              </a:r>
              <a:r>
                <a:rPr lang="en-US" sz="1200" dirty="0" err="1" smtClean="0">
                  <a:solidFill>
                    <a:schemeClr val="bg1"/>
                  </a:solidFill>
                  <a:latin typeface="Aleo Light"/>
                  <a:cs typeface="Aleo Light"/>
                </a:rPr>
                <a:t>l’expression</a:t>
              </a:r>
              <a:r>
                <a:rPr lang="en-US" sz="1200" dirty="0" smtClean="0">
                  <a:solidFill>
                    <a:schemeClr val="bg1"/>
                  </a:solidFill>
                  <a:latin typeface="Aleo Light"/>
                  <a:cs typeface="Aleo Light"/>
                </a:rPr>
                <a:t> </a:t>
              </a:r>
              <a:r>
                <a:rPr lang="en-US" sz="1200" dirty="0" err="1" smtClean="0">
                  <a:solidFill>
                    <a:schemeClr val="bg1"/>
                  </a:solidFill>
                  <a:latin typeface="Aleo Light"/>
                  <a:cs typeface="Aleo Light"/>
                </a:rPr>
                <a:t>sélectionnée</a:t>
              </a:r>
              <a:endParaRPr lang="en-US" sz="1050" dirty="0" smtClean="0">
                <a:solidFill>
                  <a:schemeClr val="bg1"/>
                </a:solidFill>
                <a:latin typeface="Aleo Light"/>
                <a:cs typeface="Aleo Light"/>
              </a:endParaRPr>
            </a:p>
          </p:txBody>
        </p:sp>
      </p:grpSp>
      <p:grpSp>
        <p:nvGrpSpPr>
          <p:cNvPr id="38" name="Group 37"/>
          <p:cNvGrpSpPr/>
          <p:nvPr/>
        </p:nvGrpSpPr>
        <p:grpSpPr>
          <a:xfrm>
            <a:off x="6372098" y="3379216"/>
            <a:ext cx="2668425" cy="669414"/>
            <a:chOff x="6372098" y="3379216"/>
            <a:chExt cx="2668425" cy="669414"/>
          </a:xfrm>
        </p:grpSpPr>
        <p:pic>
          <p:nvPicPr>
            <p:cNvPr id="20" name="Picture 19" descr="search.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72098" y="3425596"/>
              <a:ext cx="353684" cy="353684"/>
            </a:xfrm>
            <a:prstGeom prst="rect">
              <a:avLst/>
            </a:prstGeom>
          </p:spPr>
        </p:pic>
        <p:sp>
          <p:nvSpPr>
            <p:cNvPr id="31" name="TextBox 30"/>
            <p:cNvSpPr txBox="1"/>
            <p:nvPr/>
          </p:nvSpPr>
          <p:spPr>
            <a:xfrm>
              <a:off x="6895941" y="3379216"/>
              <a:ext cx="2144582" cy="669414"/>
            </a:xfrm>
            <a:prstGeom prst="rect">
              <a:avLst/>
            </a:prstGeom>
            <a:noFill/>
          </p:spPr>
          <p:txBody>
            <a:bodyPr wrap="square" lIns="0" tIns="0" bIns="0" rtlCol="0">
              <a:spAutoFit/>
            </a:bodyPr>
            <a:lstStyle/>
            <a:p>
              <a:pPr algn="just"/>
              <a:r>
                <a:rPr lang="en-US" sz="1200" dirty="0" smtClean="0">
                  <a:solidFill>
                    <a:schemeClr val="bg1"/>
                  </a:solidFill>
                  <a:latin typeface="Aleo Light"/>
                  <a:cs typeface="Aleo Light"/>
                </a:rPr>
                <a:t>ENCAPSULATE FIELD</a:t>
              </a:r>
              <a:endParaRPr lang="en-US" sz="1050" dirty="0" smtClean="0">
                <a:solidFill>
                  <a:schemeClr val="bg1"/>
                </a:solidFill>
                <a:latin typeface="Aleo Light"/>
                <a:cs typeface="Aleo Light"/>
              </a:endParaRPr>
            </a:p>
            <a:p>
              <a:pPr algn="just"/>
              <a:r>
                <a:rPr lang="en-US" sz="1050" dirty="0" err="1" smtClean="0">
                  <a:solidFill>
                    <a:schemeClr val="bg1"/>
                  </a:solidFill>
                  <a:latin typeface="Aleo Light Italic"/>
                  <a:cs typeface="Aleo Light Italic"/>
                </a:rPr>
                <a:t>templace</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toutes</a:t>
              </a:r>
              <a:r>
                <a:rPr lang="en-US" sz="1050" dirty="0" smtClean="0">
                  <a:solidFill>
                    <a:schemeClr val="bg1"/>
                  </a:solidFill>
                  <a:latin typeface="Aleo Light Italic"/>
                  <a:cs typeface="Aleo Light Italic"/>
                </a:rPr>
                <a:t> les </a:t>
              </a:r>
              <a:r>
                <a:rPr lang="en-US" sz="1050" dirty="0" err="1" smtClean="0">
                  <a:solidFill>
                    <a:schemeClr val="bg1"/>
                  </a:solidFill>
                  <a:latin typeface="Aleo Light Italic"/>
                  <a:cs typeface="Aleo Light Italic"/>
                </a:rPr>
                <a:t>références</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à</a:t>
              </a:r>
              <a:r>
                <a:rPr lang="en-US" sz="1050" dirty="0" smtClean="0">
                  <a:solidFill>
                    <a:schemeClr val="bg1"/>
                  </a:solidFill>
                  <a:latin typeface="Aleo Light Italic"/>
                  <a:cs typeface="Aleo Light Italic"/>
                </a:rPr>
                <a:t> un champ de </a:t>
              </a:r>
              <a:r>
                <a:rPr lang="en-US" sz="1050" dirty="0" err="1" smtClean="0">
                  <a:solidFill>
                    <a:schemeClr val="bg1"/>
                  </a:solidFill>
                  <a:latin typeface="Aleo Light Italic"/>
                  <a:cs typeface="Aleo Light Italic"/>
                </a:rPr>
                <a:t>classe</a:t>
              </a:r>
              <a:r>
                <a:rPr lang="en-US" sz="1050" dirty="0" smtClean="0">
                  <a:solidFill>
                    <a:schemeClr val="bg1"/>
                  </a:solidFill>
                  <a:latin typeface="Aleo Light Italic"/>
                  <a:cs typeface="Aleo Light Italic"/>
                </a:rPr>
                <a:t>, par des </a:t>
              </a:r>
              <a:r>
                <a:rPr lang="en-US" sz="1050" dirty="0" err="1" smtClean="0">
                  <a:solidFill>
                    <a:schemeClr val="bg1"/>
                  </a:solidFill>
                  <a:latin typeface="Aleo Light Italic"/>
                  <a:cs typeface="Aleo Light Italic"/>
                </a:rPr>
                <a:t>méthodes</a:t>
              </a:r>
              <a:r>
                <a:rPr lang="en-US" sz="1050" dirty="0" smtClean="0">
                  <a:solidFill>
                    <a:schemeClr val="bg1"/>
                  </a:solidFill>
                  <a:latin typeface="Aleo Light Italic"/>
                  <a:cs typeface="Aleo Light Italic"/>
                </a:rPr>
                <a:t> get et set de </a:t>
              </a:r>
              <a:r>
                <a:rPr lang="en-US" sz="1050" dirty="0" err="1" smtClean="0">
                  <a:solidFill>
                    <a:schemeClr val="bg1"/>
                  </a:solidFill>
                  <a:latin typeface="Aleo Light Italic"/>
                  <a:cs typeface="Aleo Light Italic"/>
                </a:rPr>
                <a:t>ce</a:t>
              </a:r>
              <a:r>
                <a:rPr lang="en-US" sz="1050" dirty="0" smtClean="0">
                  <a:solidFill>
                    <a:schemeClr val="bg1"/>
                  </a:solidFill>
                  <a:latin typeface="Aleo Light Italic"/>
                  <a:cs typeface="Aleo Light Italic"/>
                </a:rPr>
                <a:t> champ</a:t>
              </a:r>
              <a:endParaRPr lang="en-US" sz="1050" dirty="0">
                <a:solidFill>
                  <a:schemeClr val="bg1"/>
                </a:solidFill>
                <a:latin typeface="Aleo Light Italic"/>
                <a:cs typeface="Aleo Light Italic"/>
              </a:endParaRPr>
            </a:p>
          </p:txBody>
        </p:sp>
      </p:grpSp>
      <p:grpSp>
        <p:nvGrpSpPr>
          <p:cNvPr id="37" name="Group 36"/>
          <p:cNvGrpSpPr/>
          <p:nvPr/>
        </p:nvGrpSpPr>
        <p:grpSpPr>
          <a:xfrm>
            <a:off x="6444188" y="2527165"/>
            <a:ext cx="2596335" cy="669414"/>
            <a:chOff x="6444188" y="2527165"/>
            <a:chExt cx="2596335" cy="669414"/>
          </a:xfrm>
        </p:grpSpPr>
        <p:pic>
          <p:nvPicPr>
            <p:cNvPr id="15" name="Picture 14" descr="graph-bar.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444188" y="2576777"/>
              <a:ext cx="251664" cy="329767"/>
            </a:xfrm>
            <a:prstGeom prst="rect">
              <a:avLst/>
            </a:prstGeom>
          </p:spPr>
        </p:pic>
        <p:sp>
          <p:nvSpPr>
            <p:cNvPr id="33" name="TextBox 32"/>
            <p:cNvSpPr txBox="1"/>
            <p:nvPr/>
          </p:nvSpPr>
          <p:spPr>
            <a:xfrm>
              <a:off x="6895941" y="2527165"/>
              <a:ext cx="2144582" cy="669414"/>
            </a:xfrm>
            <a:prstGeom prst="rect">
              <a:avLst/>
            </a:prstGeom>
            <a:noFill/>
          </p:spPr>
          <p:txBody>
            <a:bodyPr wrap="square" lIns="0" tIns="0" bIns="0" rtlCol="0">
              <a:spAutoFit/>
            </a:bodyPr>
            <a:lstStyle/>
            <a:p>
              <a:pPr algn="just"/>
              <a:r>
                <a:rPr lang="en-US" sz="1200" dirty="0" smtClean="0">
                  <a:solidFill>
                    <a:schemeClr val="bg1"/>
                  </a:solidFill>
                  <a:latin typeface="Aleo Light"/>
                  <a:cs typeface="Aleo Light"/>
                </a:rPr>
                <a:t>INTRODUCE FACTORY</a:t>
              </a:r>
              <a:endParaRPr lang="en-US" sz="1050" dirty="0" smtClean="0">
                <a:solidFill>
                  <a:schemeClr val="bg1"/>
                </a:solidFill>
                <a:latin typeface="Aleo Light"/>
                <a:cs typeface="Aleo Light"/>
              </a:endParaRPr>
            </a:p>
            <a:p>
              <a:pPr algn="just"/>
              <a:r>
                <a:rPr lang="en-US" sz="1050" dirty="0" err="1" smtClean="0">
                  <a:solidFill>
                    <a:schemeClr val="bg1"/>
                  </a:solidFill>
                  <a:latin typeface="Aleo Light Italic"/>
                  <a:cs typeface="Aleo Light Italic"/>
                </a:rPr>
                <a:t>crée</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une</a:t>
              </a:r>
              <a:r>
                <a:rPr lang="en-US" sz="1050" dirty="0" smtClean="0">
                  <a:solidFill>
                    <a:schemeClr val="bg1"/>
                  </a:solidFill>
                  <a:latin typeface="Aleo Light Italic"/>
                  <a:cs typeface="Aleo Light Italic"/>
                </a:rPr>
                <a:t> nouvelle factory, en </a:t>
              </a:r>
              <a:r>
                <a:rPr lang="en-US" sz="1050" dirty="0" err="1" smtClean="0">
                  <a:solidFill>
                    <a:schemeClr val="bg1"/>
                  </a:solidFill>
                  <a:latin typeface="Aleo Light Italic"/>
                  <a:cs typeface="Aleo Light Italic"/>
                </a:rPr>
                <a:t>générant</a:t>
              </a:r>
              <a:r>
                <a:rPr lang="en-US" sz="1050" dirty="0" smtClean="0">
                  <a:solidFill>
                    <a:schemeClr val="bg1"/>
                  </a:solidFill>
                  <a:latin typeface="Aleo Light Italic"/>
                  <a:cs typeface="Aleo Light Italic"/>
                </a:rPr>
                <a:t> pour un </a:t>
              </a:r>
              <a:r>
                <a:rPr lang="en-US" sz="1050" dirty="0" err="1" smtClean="0">
                  <a:solidFill>
                    <a:schemeClr val="bg1"/>
                  </a:solidFill>
                  <a:latin typeface="Aleo Light Italic"/>
                  <a:cs typeface="Aleo Light Italic"/>
                </a:rPr>
                <a:t>constructeur</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donné</a:t>
              </a:r>
              <a:r>
                <a:rPr lang="en-US" sz="1050" dirty="0" smtClean="0">
                  <a:solidFill>
                    <a:schemeClr val="bg1"/>
                  </a:solidFill>
                  <a:latin typeface="Aleo Light Italic"/>
                  <a:cs typeface="Aleo Light Italic"/>
                </a:rPr>
                <a:t> la </a:t>
              </a:r>
              <a:r>
                <a:rPr lang="en-US" sz="1050" dirty="0" err="1" smtClean="0">
                  <a:solidFill>
                    <a:schemeClr val="bg1"/>
                  </a:solidFill>
                  <a:latin typeface="Aleo Light Italic"/>
                  <a:cs typeface="Aleo Light Italic"/>
                </a:rPr>
                <a:t>méthode</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statique</a:t>
              </a:r>
              <a:endParaRPr lang="en-US" sz="1050" dirty="0">
                <a:solidFill>
                  <a:schemeClr val="bg1"/>
                </a:solidFill>
                <a:latin typeface="Aleo Light Italic"/>
                <a:cs typeface="Aleo Light Italic"/>
              </a:endParaRPr>
            </a:p>
          </p:txBody>
        </p:sp>
      </p:grpSp>
      <p:grpSp>
        <p:nvGrpSpPr>
          <p:cNvPr id="41" name="Group 40"/>
          <p:cNvGrpSpPr/>
          <p:nvPr/>
        </p:nvGrpSpPr>
        <p:grpSpPr>
          <a:xfrm>
            <a:off x="6444188" y="4191521"/>
            <a:ext cx="2596335" cy="508586"/>
            <a:chOff x="6444188" y="4191521"/>
            <a:chExt cx="2596335" cy="508586"/>
          </a:xfrm>
        </p:grpSpPr>
        <p:sp>
          <p:nvSpPr>
            <p:cNvPr id="32" name="TextBox 31"/>
            <p:cNvSpPr txBox="1"/>
            <p:nvPr/>
          </p:nvSpPr>
          <p:spPr>
            <a:xfrm>
              <a:off x="6895941" y="4192276"/>
              <a:ext cx="2144582" cy="507831"/>
            </a:xfrm>
            <a:prstGeom prst="rect">
              <a:avLst/>
            </a:prstGeom>
            <a:noFill/>
          </p:spPr>
          <p:txBody>
            <a:bodyPr wrap="square" lIns="0" tIns="0" bIns="0" rtlCol="0">
              <a:spAutoFit/>
            </a:bodyPr>
            <a:lstStyle/>
            <a:p>
              <a:pPr algn="just"/>
              <a:r>
                <a:rPr lang="en-US" sz="1200" dirty="0" smtClean="0">
                  <a:solidFill>
                    <a:schemeClr val="bg1"/>
                  </a:solidFill>
                  <a:latin typeface="Aleo Light"/>
                  <a:cs typeface="Aleo Light"/>
                </a:rPr>
                <a:t>INTRODUCE PARAMETER</a:t>
              </a:r>
              <a:endParaRPr lang="en-US" sz="1050" dirty="0" smtClean="0">
                <a:solidFill>
                  <a:schemeClr val="bg1"/>
                </a:solidFill>
                <a:latin typeface="Aleo Light"/>
                <a:cs typeface="Aleo Light"/>
              </a:endParaRPr>
            </a:p>
            <a:p>
              <a:pPr algn="just"/>
              <a:r>
                <a:rPr lang="en-US" sz="1050" dirty="0" err="1" smtClean="0">
                  <a:solidFill>
                    <a:schemeClr val="bg1"/>
                  </a:solidFill>
                  <a:latin typeface="Aleo Light Italic"/>
                  <a:cs typeface="Aleo Light Italic"/>
                </a:rPr>
                <a:t>remplace</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une</a:t>
              </a:r>
              <a:r>
                <a:rPr lang="en-US" sz="1050" dirty="0" smtClean="0">
                  <a:solidFill>
                    <a:schemeClr val="bg1"/>
                  </a:solidFill>
                  <a:latin typeface="Aleo Light Italic"/>
                  <a:cs typeface="Aleo Light Italic"/>
                </a:rPr>
                <a:t> expression par </a:t>
              </a:r>
              <a:r>
                <a:rPr lang="en-US" sz="1050" dirty="0" err="1" smtClean="0">
                  <a:solidFill>
                    <a:schemeClr val="bg1"/>
                  </a:solidFill>
                  <a:latin typeface="Aleo Light Italic"/>
                  <a:cs typeface="Aleo Light Italic"/>
                </a:rPr>
                <a:t>une</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référence</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à</a:t>
              </a:r>
              <a:r>
                <a:rPr lang="en-US" sz="1050" dirty="0" smtClean="0">
                  <a:solidFill>
                    <a:schemeClr val="bg1"/>
                  </a:solidFill>
                  <a:latin typeface="Aleo Light Italic"/>
                  <a:cs typeface="Aleo Light Italic"/>
                </a:rPr>
                <a:t> un nouveau </a:t>
              </a:r>
              <a:r>
                <a:rPr lang="en-US" sz="1050" dirty="0" err="1" smtClean="0">
                  <a:solidFill>
                    <a:schemeClr val="bg1"/>
                  </a:solidFill>
                  <a:latin typeface="Aleo Light Italic"/>
                  <a:cs typeface="Aleo Light Italic"/>
                </a:rPr>
                <a:t>paramètre</a:t>
              </a:r>
              <a:endParaRPr lang="en-US" sz="1050" dirty="0">
                <a:solidFill>
                  <a:schemeClr val="bg1"/>
                </a:solidFill>
                <a:latin typeface="Aleo Light Italic"/>
                <a:cs typeface="Aleo Light Italic"/>
              </a:endParaRPr>
            </a:p>
          </p:txBody>
        </p:sp>
        <p:pic>
          <p:nvPicPr>
            <p:cNvPr id="40" name="Picture 39" descr="feed.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444188" y="4191521"/>
              <a:ext cx="314415" cy="314415"/>
            </a:xfrm>
            <a:prstGeom prst="rect">
              <a:avLst/>
            </a:prstGeom>
          </p:spPr>
        </p:pic>
      </p:grpSp>
      <p:grpSp>
        <p:nvGrpSpPr>
          <p:cNvPr id="3" name="Group 2"/>
          <p:cNvGrpSpPr/>
          <p:nvPr/>
        </p:nvGrpSpPr>
        <p:grpSpPr>
          <a:xfrm>
            <a:off x="3505521" y="3364556"/>
            <a:ext cx="2613063" cy="507831"/>
            <a:chOff x="3505521" y="3364556"/>
            <a:chExt cx="2613063" cy="507831"/>
          </a:xfrm>
        </p:grpSpPr>
        <p:sp>
          <p:nvSpPr>
            <p:cNvPr id="27" name="TextBox 26"/>
            <p:cNvSpPr txBox="1"/>
            <p:nvPr/>
          </p:nvSpPr>
          <p:spPr>
            <a:xfrm>
              <a:off x="3974002" y="3364556"/>
              <a:ext cx="2144582" cy="507831"/>
            </a:xfrm>
            <a:prstGeom prst="rect">
              <a:avLst/>
            </a:prstGeom>
            <a:noFill/>
          </p:spPr>
          <p:txBody>
            <a:bodyPr wrap="square" lIns="0" tIns="0" bIns="0" rtlCol="0">
              <a:spAutoFit/>
            </a:bodyPr>
            <a:lstStyle/>
            <a:p>
              <a:pPr algn="just"/>
              <a:r>
                <a:rPr lang="en-US" sz="1200" dirty="0" smtClean="0">
                  <a:solidFill>
                    <a:schemeClr val="bg1"/>
                  </a:solidFill>
                  <a:latin typeface="Aleo Light"/>
                  <a:cs typeface="Aleo Light"/>
                </a:rPr>
                <a:t>EXTRACT CONSTANT</a:t>
              </a:r>
              <a:endParaRPr lang="en-US" sz="1050" dirty="0" smtClean="0">
                <a:solidFill>
                  <a:schemeClr val="bg1"/>
                </a:solidFill>
                <a:latin typeface="Aleo Light"/>
                <a:cs typeface="Aleo Light"/>
              </a:endParaRPr>
            </a:p>
            <a:p>
              <a:pPr algn="just"/>
              <a:r>
                <a:rPr lang="en-US" sz="1050" dirty="0" err="1" smtClean="0">
                  <a:solidFill>
                    <a:schemeClr val="bg1"/>
                  </a:solidFill>
                  <a:latin typeface="Aleo Light Italic"/>
                  <a:cs typeface="Aleo Light Italic"/>
                </a:rPr>
                <a:t>modifie</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l’expression</a:t>
              </a:r>
              <a:r>
                <a:rPr lang="en-US" sz="1050" dirty="0" smtClean="0">
                  <a:solidFill>
                    <a:schemeClr val="bg1"/>
                  </a:solidFill>
                  <a:latin typeface="Aleo Light Italic"/>
                  <a:cs typeface="Aleo Light Italic"/>
                </a:rPr>
                <a:t> </a:t>
              </a:r>
              <a:r>
                <a:rPr lang="en-US" sz="1050" dirty="0" err="1" smtClean="0">
                  <a:solidFill>
                    <a:schemeClr val="bg1"/>
                  </a:solidFill>
                  <a:latin typeface="Aleo Light Italic"/>
                  <a:cs typeface="Aleo Light Italic"/>
                </a:rPr>
                <a:t>sélectionnée</a:t>
              </a:r>
              <a:endParaRPr lang="en-US" sz="1050" dirty="0" smtClean="0">
                <a:solidFill>
                  <a:schemeClr val="bg1"/>
                </a:solidFill>
                <a:latin typeface="Aleo Light Italic"/>
                <a:cs typeface="Aleo Light Italic"/>
              </a:endParaRPr>
            </a:p>
            <a:p>
              <a:pPr algn="just"/>
              <a:r>
                <a:rPr lang="en-US" sz="1050" dirty="0" smtClean="0">
                  <a:solidFill>
                    <a:schemeClr val="bg1"/>
                  </a:solidFill>
                  <a:latin typeface="Aleo Light Italic"/>
                  <a:cs typeface="Aleo Light Italic"/>
                </a:rPr>
                <a:t>en </a:t>
              </a:r>
              <a:r>
                <a:rPr lang="en-US" sz="1050" dirty="0" err="1" smtClean="0">
                  <a:solidFill>
                    <a:schemeClr val="bg1"/>
                  </a:solidFill>
                  <a:latin typeface="Aleo Light Italic"/>
                  <a:cs typeface="Aleo Light Italic"/>
                </a:rPr>
                <a:t>constante</a:t>
              </a:r>
              <a:r>
                <a:rPr lang="en-US" sz="1050" dirty="0" smtClean="0">
                  <a:solidFill>
                    <a:schemeClr val="bg1"/>
                  </a:solidFill>
                  <a:latin typeface="Aleo Light Italic"/>
                  <a:cs typeface="Aleo Light Italic"/>
                </a:rPr>
                <a:t> static final</a:t>
              </a:r>
              <a:endParaRPr lang="en-US" sz="1050" dirty="0">
                <a:solidFill>
                  <a:schemeClr val="bg1"/>
                </a:solidFill>
                <a:latin typeface="Aleo Light Italic"/>
                <a:cs typeface="Aleo Light Italic"/>
              </a:endParaRPr>
            </a:p>
          </p:txBody>
        </p:sp>
        <p:pic>
          <p:nvPicPr>
            <p:cNvPr id="42" name="Picture 41" descr="graph-line.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505521" y="3414976"/>
              <a:ext cx="363277" cy="281540"/>
            </a:xfrm>
            <a:prstGeom prst="rect">
              <a:avLst/>
            </a:prstGeom>
          </p:spPr>
        </p:pic>
      </p:grpSp>
    </p:spTree>
    <p:extLst>
      <p:ext uri="{BB962C8B-B14F-4D97-AF65-F5344CB8AC3E}">
        <p14:creationId xmlns:p14="http://schemas.microsoft.com/office/powerpoint/2010/main" val="230342686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wipe(down)">
                                      <p:cBhvr>
                                        <p:cTn id="19" dur="500"/>
                                        <p:tgtEl>
                                          <p:spTgt spid="34"/>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00"/>
                                        <p:tgtEl>
                                          <p:spTgt spid="3"/>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wipe(down)">
                                      <p:cBhvr>
                                        <p:cTn id="27" dur="500"/>
                                        <p:tgtEl>
                                          <p:spTgt spid="36"/>
                                        </p:tgtEl>
                                      </p:cBhvr>
                                    </p:animEffect>
                                  </p:childTnLst>
                                </p:cTn>
                              </p:par>
                            </p:childTnLst>
                          </p:cTn>
                        </p:par>
                        <p:par>
                          <p:cTn id="28" fill="hold">
                            <p:stCondLst>
                              <p:cond delay="3000"/>
                            </p:stCondLst>
                            <p:childTnLst>
                              <p:par>
                                <p:cTn id="29" presetID="22" presetClass="entr" presetSubtype="4"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down)">
                                      <p:cBhvr>
                                        <p:cTn id="31" dur="500"/>
                                        <p:tgtEl>
                                          <p:spTgt spid="37"/>
                                        </p:tgtEl>
                                      </p:cBhvr>
                                    </p:animEffect>
                                  </p:childTnLst>
                                </p:cTn>
                              </p:par>
                            </p:childTnLst>
                          </p:cTn>
                        </p:par>
                        <p:par>
                          <p:cTn id="32" fill="hold">
                            <p:stCondLst>
                              <p:cond delay="3500"/>
                            </p:stCondLst>
                            <p:childTnLst>
                              <p:par>
                                <p:cTn id="33" presetID="22" presetClass="entr" presetSubtype="4"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wipe(down)">
                                      <p:cBhvr>
                                        <p:cTn id="35" dur="500"/>
                                        <p:tgtEl>
                                          <p:spTgt spid="38"/>
                                        </p:tgtEl>
                                      </p:cBhvr>
                                    </p:animEffect>
                                  </p:childTnLst>
                                </p:cTn>
                              </p:par>
                            </p:childTnLst>
                          </p:cTn>
                        </p:par>
                        <p:par>
                          <p:cTn id="36" fill="hold">
                            <p:stCondLst>
                              <p:cond delay="4000"/>
                            </p:stCondLst>
                            <p:childTnLst>
                              <p:par>
                                <p:cTn id="37" presetID="22" presetClass="entr" presetSubtype="4" fill="hold"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down)">
                                      <p:cBhvr>
                                        <p:cTn id="3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idx="4294967295"/>
          </p:nvPr>
        </p:nvSpPr>
        <p:spPr>
          <a:xfrm>
            <a:off x="457200" y="406296"/>
            <a:ext cx="4223085" cy="579285"/>
          </a:xfrm>
          <a:prstGeom prst="rect">
            <a:avLst/>
          </a:prstGeom>
        </p:spPr>
        <p:txBody>
          <a:bodyPr>
            <a:normAutofit fontScale="90000"/>
          </a:bodyPr>
          <a:lstStyle/>
          <a:p>
            <a:r>
              <a:rPr lang="en-US" dirty="0" smtClean="0"/>
              <a:t>La TDD</a:t>
            </a:r>
            <a:br>
              <a:rPr lang="en-US" dirty="0" smtClean="0"/>
            </a:br>
            <a:r>
              <a:rPr lang="en-US" sz="1300" dirty="0" smtClean="0">
                <a:solidFill>
                  <a:schemeClr val="accent5"/>
                </a:solidFill>
              </a:rPr>
              <a:t>introduction</a:t>
            </a:r>
            <a:endParaRPr lang="en-US" sz="1300" dirty="0">
              <a:solidFill>
                <a:schemeClr val="accent5"/>
              </a:solidFill>
            </a:endParaRPr>
          </a:p>
        </p:txBody>
      </p:sp>
      <p:sp>
        <p:nvSpPr>
          <p:cNvPr id="2" name="Slide Number Placeholder 1"/>
          <p:cNvSpPr>
            <a:spLocks noGrp="1"/>
          </p:cNvSpPr>
          <p:nvPr>
            <p:ph type="sldNum" sz="quarter" idx="10"/>
          </p:nvPr>
        </p:nvSpPr>
        <p:spPr>
          <a:xfrm>
            <a:off x="6816259" y="4730979"/>
            <a:ext cx="2133600" cy="273844"/>
          </a:xfrm>
        </p:spPr>
        <p:txBody>
          <a:bodyPr/>
          <a:lstStyle/>
          <a:p>
            <a:fld id="{85D7182A-6091-0B44-BC53-3741B6723779}" type="slidenum">
              <a:rPr lang="en-US" smtClean="0"/>
              <a:pPr/>
              <a:t>22</a:t>
            </a:fld>
            <a:endParaRPr lang="en-US" dirty="0"/>
          </a:p>
        </p:txBody>
      </p:sp>
      <p:sp>
        <p:nvSpPr>
          <p:cNvPr id="5" name="Rectangle 4"/>
          <p:cNvSpPr/>
          <p:nvPr/>
        </p:nvSpPr>
        <p:spPr>
          <a:xfrm>
            <a:off x="-444763" y="2138328"/>
            <a:ext cx="2648857" cy="553998"/>
          </a:xfrm>
          <a:prstGeom prst="rect">
            <a:avLst/>
          </a:prstGeom>
        </p:spPr>
        <p:txBody>
          <a:bodyPr wrap="square">
            <a:spAutoFit/>
          </a:bodyPr>
          <a:lstStyle/>
          <a:p>
            <a:pPr algn="ctr"/>
            <a:r>
              <a:rPr lang="en-US" kern="900" dirty="0" err="1" smtClean="0">
                <a:solidFill>
                  <a:srgbClr val="5D5D5D"/>
                </a:solidFill>
                <a:latin typeface="Aleo Light"/>
                <a:cs typeface="Aleo Light"/>
              </a:rPr>
              <a:t>Ajouter</a:t>
            </a:r>
            <a:endParaRPr lang="en-US" sz="2000" kern="900" dirty="0">
              <a:solidFill>
                <a:srgbClr val="5D5D5D"/>
              </a:solidFill>
              <a:latin typeface="Aleo Light"/>
              <a:cs typeface="Aleo Light"/>
            </a:endParaRPr>
          </a:p>
          <a:p>
            <a:pPr algn="ctr"/>
            <a:r>
              <a:rPr lang="en-US" sz="1200" kern="900" dirty="0" smtClean="0">
                <a:solidFill>
                  <a:schemeClr val="accent1"/>
                </a:solidFill>
                <a:latin typeface="Aleo Light Italic"/>
                <a:cs typeface="Aleo Light Italic"/>
              </a:rPr>
              <a:t>un nouveau test</a:t>
            </a:r>
            <a:endParaRPr lang="en-US" sz="1200" kern="900" dirty="0">
              <a:solidFill>
                <a:schemeClr val="accent1"/>
              </a:solidFill>
              <a:latin typeface="Aleo Light Italic"/>
              <a:cs typeface="Aleo Light Italic"/>
            </a:endParaRPr>
          </a:p>
        </p:txBody>
      </p:sp>
      <p:sp>
        <p:nvSpPr>
          <p:cNvPr id="14" name="Rectangle 13"/>
          <p:cNvSpPr/>
          <p:nvPr/>
        </p:nvSpPr>
        <p:spPr>
          <a:xfrm>
            <a:off x="1561266" y="2128237"/>
            <a:ext cx="2648857" cy="553998"/>
          </a:xfrm>
          <a:prstGeom prst="rect">
            <a:avLst/>
          </a:prstGeom>
        </p:spPr>
        <p:txBody>
          <a:bodyPr wrap="square">
            <a:spAutoFit/>
          </a:bodyPr>
          <a:lstStyle/>
          <a:p>
            <a:pPr algn="ctr"/>
            <a:r>
              <a:rPr lang="en-US" kern="900" dirty="0" smtClean="0">
                <a:solidFill>
                  <a:srgbClr val="5D5D5D"/>
                </a:solidFill>
                <a:latin typeface="Aleo Light"/>
                <a:cs typeface="Aleo Light"/>
              </a:rPr>
              <a:t>Compiler</a:t>
            </a:r>
            <a:endParaRPr lang="en-US" kern="900" dirty="0">
              <a:solidFill>
                <a:srgbClr val="5D5D5D"/>
              </a:solidFill>
              <a:latin typeface="Aleo Light"/>
              <a:cs typeface="Aleo Light"/>
            </a:endParaRPr>
          </a:p>
          <a:p>
            <a:pPr algn="ctr"/>
            <a:r>
              <a:rPr lang="en-US" sz="1200" kern="900" dirty="0" smtClean="0">
                <a:solidFill>
                  <a:srgbClr val="FC3C40"/>
                </a:solidFill>
                <a:latin typeface="Aleo Light Italic"/>
                <a:cs typeface="Aleo Light Italic"/>
              </a:rPr>
              <a:t>le nouveau test</a:t>
            </a:r>
            <a:endParaRPr lang="en-US" sz="1200" kern="900" dirty="0">
              <a:solidFill>
                <a:srgbClr val="FC3C40"/>
              </a:solidFill>
              <a:latin typeface="Aleo Light Italic"/>
              <a:cs typeface="Aleo Light Italic"/>
            </a:endParaRPr>
          </a:p>
        </p:txBody>
      </p:sp>
      <p:pic>
        <p:nvPicPr>
          <p:cNvPr id="19" name="Bild 41" descr="1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3224" y="1658928"/>
            <a:ext cx="787453" cy="131242"/>
          </a:xfrm>
          <a:prstGeom prst="rect">
            <a:avLst/>
          </a:prstGeom>
        </p:spPr>
      </p:pic>
      <p:pic>
        <p:nvPicPr>
          <p:cNvPr id="17" name="Bild 41" descr="1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239502">
            <a:off x="3415710" y="1132292"/>
            <a:ext cx="787453" cy="131242"/>
          </a:xfrm>
          <a:prstGeom prst="rect">
            <a:avLst/>
          </a:prstGeom>
        </p:spPr>
      </p:pic>
      <p:pic>
        <p:nvPicPr>
          <p:cNvPr id="18" name="Bild 41" descr="1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3895" y="919960"/>
            <a:ext cx="787453" cy="131242"/>
          </a:xfrm>
          <a:prstGeom prst="rect">
            <a:avLst/>
          </a:prstGeom>
        </p:spPr>
      </p:pic>
      <p:grpSp>
        <p:nvGrpSpPr>
          <p:cNvPr id="3" name="Group 2"/>
          <p:cNvGrpSpPr/>
          <p:nvPr/>
        </p:nvGrpSpPr>
        <p:grpSpPr>
          <a:xfrm>
            <a:off x="457200" y="1238765"/>
            <a:ext cx="877377" cy="877377"/>
            <a:chOff x="1012823" y="2025674"/>
            <a:chExt cx="877377" cy="877377"/>
          </a:xfrm>
        </p:grpSpPr>
        <p:sp>
          <p:nvSpPr>
            <p:cNvPr id="9" name="Oval 8"/>
            <p:cNvSpPr/>
            <p:nvPr/>
          </p:nvSpPr>
          <p:spPr>
            <a:xfrm>
              <a:off x="1012823" y="2025674"/>
              <a:ext cx="877377" cy="877377"/>
            </a:xfrm>
            <a:prstGeom prst="ellipse">
              <a:avLst/>
            </a:prstGeom>
            <a:solidFill>
              <a:schemeClr val="accent5"/>
            </a:solidFill>
            <a:ln w="28575" cap="rnd" cmpd="sng">
              <a:solidFill>
                <a:schemeClr val="accent5"/>
              </a:solidFill>
              <a:beve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latin typeface="Aleo Light"/>
                <a:cs typeface="Aleo Light"/>
              </a:endParaRPr>
            </a:p>
          </p:txBody>
        </p:sp>
        <p:pic>
          <p:nvPicPr>
            <p:cNvPr id="28" name="Picture 27" descr="document-edi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8771" y="2232317"/>
              <a:ext cx="397698" cy="441887"/>
            </a:xfrm>
            <a:prstGeom prst="rect">
              <a:avLst/>
            </a:prstGeom>
          </p:spPr>
        </p:pic>
      </p:grpSp>
      <p:grpSp>
        <p:nvGrpSpPr>
          <p:cNvPr id="4" name="Group 3"/>
          <p:cNvGrpSpPr/>
          <p:nvPr/>
        </p:nvGrpSpPr>
        <p:grpSpPr>
          <a:xfrm>
            <a:off x="2475931" y="1238765"/>
            <a:ext cx="877377" cy="877377"/>
            <a:chOff x="3573892" y="2025674"/>
            <a:chExt cx="877377" cy="877377"/>
          </a:xfrm>
        </p:grpSpPr>
        <p:sp>
          <p:nvSpPr>
            <p:cNvPr id="10" name="Oval 9"/>
            <p:cNvSpPr/>
            <p:nvPr/>
          </p:nvSpPr>
          <p:spPr>
            <a:xfrm>
              <a:off x="3573892" y="2025674"/>
              <a:ext cx="877377" cy="877377"/>
            </a:xfrm>
            <a:prstGeom prst="ellipse">
              <a:avLst/>
            </a:prstGeom>
            <a:solidFill>
              <a:schemeClr val="accent5"/>
            </a:solidFill>
            <a:ln w="28575" cap="rnd" cmpd="sng">
              <a:solidFill>
                <a:schemeClr val="accent5"/>
              </a:solidFill>
              <a:beve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latin typeface="Aleo Light"/>
                <a:cs typeface="Aleo Light"/>
              </a:endParaRPr>
            </a:p>
          </p:txBody>
        </p:sp>
        <p:pic>
          <p:nvPicPr>
            <p:cNvPr id="31" name="Picture 30" descr="lock-ope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55252" y="2226088"/>
              <a:ext cx="298274" cy="430840"/>
            </a:xfrm>
            <a:prstGeom prst="rect">
              <a:avLst/>
            </a:prstGeom>
          </p:spPr>
        </p:pic>
      </p:grpSp>
      <p:pic>
        <p:nvPicPr>
          <p:cNvPr id="35" name="Bild 41" descr="1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8405675">
            <a:off x="5435699" y="2198771"/>
            <a:ext cx="787453" cy="131242"/>
          </a:xfrm>
          <a:prstGeom prst="rect">
            <a:avLst/>
          </a:prstGeom>
        </p:spPr>
      </p:pic>
      <p:pic>
        <p:nvPicPr>
          <p:cNvPr id="41" name="Bild 41" descr="1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4631" y="2908495"/>
            <a:ext cx="787453" cy="131242"/>
          </a:xfrm>
          <a:prstGeom prst="rect">
            <a:avLst/>
          </a:prstGeom>
        </p:spPr>
      </p:pic>
      <p:pic>
        <p:nvPicPr>
          <p:cNvPr id="42" name="Bild 41" descr="1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5473895" y="3192137"/>
            <a:ext cx="787453" cy="131242"/>
          </a:xfrm>
          <a:prstGeom prst="rect">
            <a:avLst/>
          </a:prstGeom>
        </p:spPr>
      </p:pic>
      <p:grpSp>
        <p:nvGrpSpPr>
          <p:cNvPr id="21" name="Grouper 20"/>
          <p:cNvGrpSpPr/>
          <p:nvPr/>
        </p:nvGrpSpPr>
        <p:grpSpPr>
          <a:xfrm>
            <a:off x="5779927" y="2638212"/>
            <a:ext cx="2648857" cy="1405927"/>
            <a:chOff x="5779927" y="2638212"/>
            <a:chExt cx="2648857" cy="1405927"/>
          </a:xfrm>
        </p:grpSpPr>
        <p:grpSp>
          <p:nvGrpSpPr>
            <p:cNvPr id="38" name="Group 6"/>
            <p:cNvGrpSpPr/>
            <p:nvPr/>
          </p:nvGrpSpPr>
          <p:grpSpPr>
            <a:xfrm>
              <a:off x="6689164" y="2638212"/>
              <a:ext cx="827697" cy="820593"/>
              <a:chOff x="6100743" y="3064661"/>
              <a:chExt cx="827697" cy="820593"/>
            </a:xfrm>
          </p:grpSpPr>
          <p:sp>
            <p:nvSpPr>
              <p:cNvPr id="39" name="Oval 25"/>
              <p:cNvSpPr/>
              <p:nvPr/>
            </p:nvSpPr>
            <p:spPr>
              <a:xfrm>
                <a:off x="6100743" y="3064661"/>
                <a:ext cx="827697" cy="820593"/>
              </a:xfrm>
              <a:prstGeom prst="ellipse">
                <a:avLst/>
              </a:prstGeom>
              <a:solidFill>
                <a:schemeClr val="accent5"/>
              </a:solidFill>
              <a:ln w="28575" cap="rnd" cmpd="sng">
                <a:solidFill>
                  <a:schemeClr val="accent5"/>
                </a:solidFill>
                <a:beve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latin typeface="Aleo Light"/>
                  <a:cs typeface="Aleo Light"/>
                </a:endParaRPr>
              </a:p>
            </p:txBody>
          </p:sp>
          <p:pic>
            <p:nvPicPr>
              <p:cNvPr id="40" name="Picture 29" descr="exp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16270" y="3274469"/>
                <a:ext cx="441887" cy="375604"/>
              </a:xfrm>
              <a:prstGeom prst="rect">
                <a:avLst/>
              </a:prstGeom>
            </p:spPr>
          </p:pic>
        </p:grpSp>
        <p:sp>
          <p:nvSpPr>
            <p:cNvPr id="48" name="Rectangle 47"/>
            <p:cNvSpPr/>
            <p:nvPr/>
          </p:nvSpPr>
          <p:spPr>
            <a:xfrm>
              <a:off x="5779927" y="3490141"/>
              <a:ext cx="2648857" cy="553998"/>
            </a:xfrm>
            <a:prstGeom prst="rect">
              <a:avLst/>
            </a:prstGeom>
          </p:spPr>
          <p:txBody>
            <a:bodyPr wrap="square">
              <a:spAutoFit/>
            </a:bodyPr>
            <a:lstStyle/>
            <a:p>
              <a:pPr algn="ctr"/>
              <a:r>
                <a:rPr lang="en-US" kern="900" dirty="0" err="1" smtClean="0">
                  <a:solidFill>
                    <a:srgbClr val="5D5D5D"/>
                  </a:solidFill>
                  <a:latin typeface="Aleo Light"/>
                  <a:cs typeface="Aleo Light"/>
                </a:rPr>
                <a:t>Refactorer</a:t>
              </a:r>
              <a:endParaRPr lang="en-US" kern="900" dirty="0">
                <a:solidFill>
                  <a:srgbClr val="5D5D5D"/>
                </a:solidFill>
                <a:latin typeface="Aleo Light"/>
                <a:cs typeface="Aleo Light"/>
              </a:endParaRPr>
            </a:p>
            <a:p>
              <a:pPr algn="ctr"/>
              <a:r>
                <a:rPr lang="en-US" sz="1200" kern="900" dirty="0" smtClean="0">
                  <a:solidFill>
                    <a:srgbClr val="FC3C40"/>
                  </a:solidFill>
                  <a:latin typeface="Aleo Light Italic"/>
                  <a:cs typeface="Aleo Light Italic"/>
                </a:rPr>
                <a:t>le code</a:t>
              </a:r>
              <a:endParaRPr lang="en-US" sz="1200" kern="900" dirty="0">
                <a:solidFill>
                  <a:srgbClr val="FC3C40"/>
                </a:solidFill>
                <a:latin typeface="Aleo Light Italic"/>
                <a:cs typeface="Aleo Light Italic"/>
              </a:endParaRPr>
            </a:p>
          </p:txBody>
        </p:sp>
      </p:grpSp>
      <p:grpSp>
        <p:nvGrpSpPr>
          <p:cNvPr id="20" name="Grouper 19"/>
          <p:cNvGrpSpPr/>
          <p:nvPr/>
        </p:nvGrpSpPr>
        <p:grpSpPr>
          <a:xfrm>
            <a:off x="3407148" y="2582572"/>
            <a:ext cx="2648857" cy="1398837"/>
            <a:chOff x="3407148" y="2582572"/>
            <a:chExt cx="2648857" cy="1398837"/>
          </a:xfrm>
        </p:grpSpPr>
        <p:sp>
          <p:nvSpPr>
            <p:cNvPr id="49" name="Rectangle 48"/>
            <p:cNvSpPr/>
            <p:nvPr/>
          </p:nvSpPr>
          <p:spPr>
            <a:xfrm>
              <a:off x="3407148" y="3427411"/>
              <a:ext cx="2648857" cy="553998"/>
            </a:xfrm>
            <a:prstGeom prst="rect">
              <a:avLst/>
            </a:prstGeom>
          </p:spPr>
          <p:txBody>
            <a:bodyPr wrap="square">
              <a:spAutoFit/>
            </a:bodyPr>
            <a:lstStyle/>
            <a:p>
              <a:pPr algn="ctr"/>
              <a:r>
                <a:rPr lang="en-US" kern="900" dirty="0" err="1" smtClean="0">
                  <a:solidFill>
                    <a:srgbClr val="5D5D5D"/>
                  </a:solidFill>
                  <a:latin typeface="Aleo Light"/>
                  <a:cs typeface="Aleo Light"/>
                </a:rPr>
                <a:t>Constater</a:t>
              </a:r>
              <a:endParaRPr lang="en-US" kern="900" dirty="0">
                <a:solidFill>
                  <a:srgbClr val="5D5D5D"/>
                </a:solidFill>
                <a:latin typeface="Aleo Light"/>
                <a:cs typeface="Aleo Light"/>
              </a:endParaRPr>
            </a:p>
            <a:p>
              <a:pPr algn="ctr"/>
              <a:r>
                <a:rPr lang="en-US" sz="1200" kern="900" dirty="0" smtClean="0">
                  <a:solidFill>
                    <a:srgbClr val="FC3C40"/>
                  </a:solidFill>
                  <a:latin typeface="Aleo Light Italic"/>
                  <a:cs typeface="Aleo Light Italic"/>
                </a:rPr>
                <a:t>le </a:t>
              </a:r>
              <a:r>
                <a:rPr lang="en-US" sz="1200" kern="900" dirty="0" err="1" smtClean="0">
                  <a:solidFill>
                    <a:srgbClr val="FC3C40"/>
                  </a:solidFill>
                  <a:latin typeface="Aleo Light Italic"/>
                  <a:cs typeface="Aleo Light Italic"/>
                </a:rPr>
                <a:t>succés</a:t>
              </a:r>
              <a:r>
                <a:rPr lang="en-US" sz="1200" kern="900" dirty="0" smtClean="0">
                  <a:solidFill>
                    <a:srgbClr val="FC3C40"/>
                  </a:solidFill>
                  <a:latin typeface="Aleo Light Italic"/>
                  <a:cs typeface="Aleo Light Italic"/>
                </a:rPr>
                <a:t> du test</a:t>
              </a:r>
              <a:endParaRPr lang="en-US" sz="1200" kern="900" dirty="0">
                <a:solidFill>
                  <a:srgbClr val="FC3C40"/>
                </a:solidFill>
                <a:latin typeface="Aleo Light Italic"/>
                <a:cs typeface="Aleo Light Italic"/>
              </a:endParaRPr>
            </a:p>
          </p:txBody>
        </p:sp>
        <p:grpSp>
          <p:nvGrpSpPr>
            <p:cNvPr id="8" name="Grouper 7"/>
            <p:cNvGrpSpPr/>
            <p:nvPr/>
          </p:nvGrpSpPr>
          <p:grpSpPr>
            <a:xfrm>
              <a:off x="4337663" y="2582572"/>
              <a:ext cx="827697" cy="820593"/>
              <a:chOff x="4337663" y="2582572"/>
              <a:chExt cx="827697" cy="820593"/>
            </a:xfrm>
          </p:grpSpPr>
          <p:sp>
            <p:nvSpPr>
              <p:cNvPr id="33" name="Oval 25"/>
              <p:cNvSpPr/>
              <p:nvPr/>
            </p:nvSpPr>
            <p:spPr>
              <a:xfrm>
                <a:off x="4337663" y="2582572"/>
                <a:ext cx="827697" cy="820593"/>
              </a:xfrm>
              <a:prstGeom prst="ellipse">
                <a:avLst/>
              </a:prstGeom>
              <a:solidFill>
                <a:schemeClr val="accent5"/>
              </a:solidFill>
              <a:ln w="28575" cap="rnd" cmpd="sng">
                <a:solidFill>
                  <a:schemeClr val="accent5"/>
                </a:solidFill>
                <a:beve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latin typeface="Aleo Light"/>
                  <a:cs typeface="Aleo Light"/>
                </a:endParaRPr>
              </a:p>
            </p:txBody>
          </p:sp>
          <p:pic>
            <p:nvPicPr>
              <p:cNvPr id="36" name="Picture 28" descr="checkmark.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55013" y="2829696"/>
                <a:ext cx="430840" cy="309321"/>
              </a:xfrm>
              <a:prstGeom prst="rect">
                <a:avLst/>
              </a:prstGeom>
            </p:spPr>
          </p:pic>
        </p:grpSp>
      </p:grpSp>
      <p:grpSp>
        <p:nvGrpSpPr>
          <p:cNvPr id="15" name="Grouper 14"/>
          <p:cNvGrpSpPr/>
          <p:nvPr/>
        </p:nvGrpSpPr>
        <p:grpSpPr>
          <a:xfrm>
            <a:off x="5917339" y="575284"/>
            <a:ext cx="2648857" cy="1388959"/>
            <a:chOff x="5917339" y="575284"/>
            <a:chExt cx="2648857" cy="1388959"/>
          </a:xfrm>
        </p:grpSpPr>
        <p:sp>
          <p:nvSpPr>
            <p:cNvPr id="47" name="Rectangle 46"/>
            <p:cNvSpPr/>
            <p:nvPr/>
          </p:nvSpPr>
          <p:spPr>
            <a:xfrm>
              <a:off x="5917339" y="1410245"/>
              <a:ext cx="2648857" cy="553998"/>
            </a:xfrm>
            <a:prstGeom prst="rect">
              <a:avLst/>
            </a:prstGeom>
          </p:spPr>
          <p:txBody>
            <a:bodyPr wrap="square">
              <a:spAutoFit/>
            </a:bodyPr>
            <a:lstStyle/>
            <a:p>
              <a:pPr algn="ctr"/>
              <a:r>
                <a:rPr lang="en-US" kern="900" dirty="0" err="1" smtClean="0">
                  <a:solidFill>
                    <a:srgbClr val="5D5D5D"/>
                  </a:solidFill>
                  <a:latin typeface="Aleo Light"/>
                  <a:cs typeface="Aleo Light"/>
                </a:rPr>
                <a:t>Ajouter</a:t>
              </a:r>
              <a:endParaRPr lang="en-US" kern="900" dirty="0">
                <a:solidFill>
                  <a:srgbClr val="5D5D5D"/>
                </a:solidFill>
                <a:latin typeface="Aleo Light"/>
                <a:cs typeface="Aleo Light"/>
              </a:endParaRPr>
            </a:p>
            <a:p>
              <a:pPr algn="ctr"/>
              <a:r>
                <a:rPr lang="en-US" sz="1200" kern="900" dirty="0" smtClean="0">
                  <a:solidFill>
                    <a:srgbClr val="FC3C40"/>
                  </a:solidFill>
                  <a:latin typeface="Aleo Light Italic"/>
                  <a:cs typeface="Aleo Light Italic"/>
                </a:rPr>
                <a:t>le code </a:t>
              </a:r>
              <a:r>
                <a:rPr lang="en-US" sz="1200" kern="900" dirty="0" err="1" smtClean="0">
                  <a:solidFill>
                    <a:srgbClr val="FC3C40"/>
                  </a:solidFill>
                  <a:latin typeface="Aleo Light Italic"/>
                  <a:cs typeface="Aleo Light Italic"/>
                </a:rPr>
                <a:t>correspondant</a:t>
              </a:r>
              <a:endParaRPr lang="en-US" sz="1200" kern="900" dirty="0">
                <a:solidFill>
                  <a:srgbClr val="FC3C40"/>
                </a:solidFill>
                <a:latin typeface="Aleo Light Italic"/>
                <a:cs typeface="Aleo Light Italic"/>
              </a:endParaRPr>
            </a:p>
          </p:txBody>
        </p:sp>
        <p:grpSp>
          <p:nvGrpSpPr>
            <p:cNvPr id="11" name="Grouper 10"/>
            <p:cNvGrpSpPr/>
            <p:nvPr/>
          </p:nvGrpSpPr>
          <p:grpSpPr>
            <a:xfrm>
              <a:off x="6816259" y="575284"/>
              <a:ext cx="827697" cy="820593"/>
              <a:chOff x="6816259" y="575284"/>
              <a:chExt cx="827697" cy="820593"/>
            </a:xfrm>
          </p:grpSpPr>
          <p:sp>
            <p:nvSpPr>
              <p:cNvPr id="26" name="Oval 25"/>
              <p:cNvSpPr/>
              <p:nvPr/>
            </p:nvSpPr>
            <p:spPr>
              <a:xfrm>
                <a:off x="6816259" y="575284"/>
                <a:ext cx="827697" cy="820593"/>
              </a:xfrm>
              <a:prstGeom prst="ellipse">
                <a:avLst/>
              </a:prstGeom>
              <a:solidFill>
                <a:schemeClr val="accent5"/>
              </a:solidFill>
              <a:ln w="28575" cap="rnd" cmpd="sng">
                <a:solidFill>
                  <a:schemeClr val="accent5"/>
                </a:solidFill>
                <a:beve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latin typeface="Aleo Light"/>
                  <a:cs typeface="Aleo Light"/>
                </a:endParaRPr>
              </a:p>
            </p:txBody>
          </p:sp>
          <p:pic>
            <p:nvPicPr>
              <p:cNvPr id="37" name="Picture 62" descr="plus.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34102" y="799105"/>
                <a:ext cx="372951" cy="372951"/>
              </a:xfrm>
              <a:prstGeom prst="rect">
                <a:avLst/>
              </a:prstGeom>
            </p:spPr>
          </p:pic>
        </p:grpSp>
      </p:grpSp>
      <p:grpSp>
        <p:nvGrpSpPr>
          <p:cNvPr id="13" name="Grouper 12"/>
          <p:cNvGrpSpPr/>
          <p:nvPr/>
        </p:nvGrpSpPr>
        <p:grpSpPr>
          <a:xfrm>
            <a:off x="3552016" y="575284"/>
            <a:ext cx="2648857" cy="1399932"/>
            <a:chOff x="3552016" y="575284"/>
            <a:chExt cx="2648857" cy="1399932"/>
          </a:xfrm>
        </p:grpSpPr>
        <p:sp>
          <p:nvSpPr>
            <p:cNvPr id="46" name="Rectangle 45"/>
            <p:cNvSpPr/>
            <p:nvPr/>
          </p:nvSpPr>
          <p:spPr>
            <a:xfrm>
              <a:off x="3552016" y="1421218"/>
              <a:ext cx="2648857" cy="553998"/>
            </a:xfrm>
            <a:prstGeom prst="rect">
              <a:avLst/>
            </a:prstGeom>
          </p:spPr>
          <p:txBody>
            <a:bodyPr wrap="square">
              <a:spAutoFit/>
            </a:bodyPr>
            <a:lstStyle/>
            <a:p>
              <a:pPr algn="ctr"/>
              <a:r>
                <a:rPr lang="en-US" kern="900" dirty="0" err="1" smtClean="0">
                  <a:solidFill>
                    <a:srgbClr val="5D5D5D"/>
                  </a:solidFill>
                  <a:latin typeface="Aleo Light"/>
                  <a:cs typeface="Aleo Light"/>
                </a:rPr>
                <a:t>Constater</a:t>
              </a:r>
              <a:endParaRPr lang="en-US" kern="900" dirty="0">
                <a:solidFill>
                  <a:srgbClr val="5D5D5D"/>
                </a:solidFill>
                <a:latin typeface="Aleo Light"/>
                <a:cs typeface="Aleo Light"/>
              </a:endParaRPr>
            </a:p>
            <a:p>
              <a:pPr algn="ctr"/>
              <a:r>
                <a:rPr lang="en-US" sz="1200" kern="900" dirty="0" err="1" smtClean="0">
                  <a:solidFill>
                    <a:srgbClr val="FC3C40"/>
                  </a:solidFill>
                  <a:latin typeface="Aleo Light Italic"/>
                  <a:cs typeface="Aleo Light Italic"/>
                </a:rPr>
                <a:t>l’échec</a:t>
              </a:r>
              <a:r>
                <a:rPr lang="en-US" sz="1200" kern="900" dirty="0" smtClean="0">
                  <a:solidFill>
                    <a:srgbClr val="FC3C40"/>
                  </a:solidFill>
                  <a:latin typeface="Aleo Light Italic"/>
                  <a:cs typeface="Aleo Light Italic"/>
                </a:rPr>
                <a:t> du test</a:t>
              </a:r>
              <a:endParaRPr lang="en-US" sz="1200" kern="900" dirty="0">
                <a:solidFill>
                  <a:srgbClr val="FC3C40"/>
                </a:solidFill>
                <a:latin typeface="Aleo Light Italic"/>
                <a:cs typeface="Aleo Light Italic"/>
              </a:endParaRPr>
            </a:p>
          </p:txBody>
        </p:sp>
        <p:grpSp>
          <p:nvGrpSpPr>
            <p:cNvPr id="12" name="Grouper 11"/>
            <p:cNvGrpSpPr/>
            <p:nvPr/>
          </p:nvGrpSpPr>
          <p:grpSpPr>
            <a:xfrm>
              <a:off x="4448476" y="575284"/>
              <a:ext cx="827697" cy="820593"/>
              <a:chOff x="4448476" y="575284"/>
              <a:chExt cx="827697" cy="820593"/>
            </a:xfrm>
          </p:grpSpPr>
          <p:sp>
            <p:nvSpPr>
              <p:cNvPr id="24" name="Oval 23"/>
              <p:cNvSpPr/>
              <p:nvPr/>
            </p:nvSpPr>
            <p:spPr>
              <a:xfrm>
                <a:off x="4448476" y="575284"/>
                <a:ext cx="827697" cy="820593"/>
              </a:xfrm>
              <a:prstGeom prst="ellipse">
                <a:avLst/>
              </a:prstGeom>
              <a:solidFill>
                <a:schemeClr val="accent5"/>
              </a:solidFill>
              <a:ln w="28575" cap="rnd" cmpd="sng">
                <a:solidFill>
                  <a:schemeClr val="accent5"/>
                </a:solidFill>
                <a:beve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latin typeface="Aleo Light"/>
                  <a:cs typeface="Aleo Light"/>
                </a:endParaRPr>
              </a:p>
            </p:txBody>
          </p:sp>
          <p:pic>
            <p:nvPicPr>
              <p:cNvPr id="43" name="Picture 18" descr="warning.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615488" y="724306"/>
                <a:ext cx="495977" cy="443769"/>
              </a:xfrm>
              <a:prstGeom prst="rect">
                <a:avLst/>
              </a:prstGeom>
            </p:spPr>
          </p:pic>
        </p:grpSp>
      </p:grpSp>
    </p:spTree>
    <p:extLst>
      <p:ext uri="{BB962C8B-B14F-4D97-AF65-F5344CB8AC3E}">
        <p14:creationId xmlns:p14="http://schemas.microsoft.com/office/powerpoint/2010/main" val="120644029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p:tgtEl>
                                          <p:spTgt spid="5"/>
                                        </p:tgtEl>
                                        <p:attrNameLst>
                                          <p:attrName>ppt_y</p:attrName>
                                        </p:attrNameLst>
                                      </p:cBhvr>
                                      <p:tavLst>
                                        <p:tav tm="0">
                                          <p:val>
                                            <p:strVal val="#ppt_y+#ppt_h*1.125000"/>
                                          </p:val>
                                        </p:tav>
                                        <p:tav tm="100000">
                                          <p:val>
                                            <p:strVal val="#ppt_y"/>
                                          </p:val>
                                        </p:tav>
                                      </p:tavLst>
                                    </p:anim>
                                    <p:animEffect transition="in" filter="wipe(up)">
                                      <p:cBhvr>
                                        <p:cTn id="12" dur="500"/>
                                        <p:tgtEl>
                                          <p:spTgt spid="5"/>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left)">
                                      <p:cBhvr>
                                        <p:cTn id="16" dur="500"/>
                                        <p:tgtEl>
                                          <p:spTgt spid="19"/>
                                        </p:tgtEl>
                                      </p:cBhvr>
                                    </p:animEffect>
                                  </p:childTnLst>
                                </p:cTn>
                              </p:par>
                            </p:childTnLst>
                          </p:cTn>
                        </p:par>
                        <p:par>
                          <p:cTn id="17" fill="hold">
                            <p:stCondLst>
                              <p:cond delay="1500"/>
                            </p:stCondLst>
                            <p:childTnLst>
                              <p:par>
                                <p:cTn id="18" presetID="22" presetClass="entr" presetSubtype="4"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500"/>
                                        <p:tgtEl>
                                          <p:spTgt spid="4"/>
                                        </p:tgtEl>
                                      </p:cBhvr>
                                    </p:animEffect>
                                  </p:childTnLst>
                                </p:cTn>
                              </p:par>
                            </p:childTnLst>
                          </p:cTn>
                        </p:par>
                        <p:par>
                          <p:cTn id="21" fill="hold">
                            <p:stCondLst>
                              <p:cond delay="2000"/>
                            </p:stCondLst>
                            <p:childTnLst>
                              <p:par>
                                <p:cTn id="22" presetID="12" presetClass="entr" presetSubtype="4" fill="hold" grpId="0" nodeType="after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500"/>
                                        <p:tgtEl>
                                          <p:spTgt spid="14"/>
                                        </p:tgtEl>
                                        <p:attrNameLst>
                                          <p:attrName>ppt_y</p:attrName>
                                        </p:attrNameLst>
                                      </p:cBhvr>
                                      <p:tavLst>
                                        <p:tav tm="0">
                                          <p:val>
                                            <p:strVal val="#ppt_y+#ppt_h*1.125000"/>
                                          </p:val>
                                        </p:tav>
                                        <p:tav tm="100000">
                                          <p:val>
                                            <p:strVal val="#ppt_y"/>
                                          </p:val>
                                        </p:tav>
                                      </p:tavLst>
                                    </p:anim>
                                    <p:animEffect transition="in" filter="wipe(up)">
                                      <p:cBhvr>
                                        <p:cTn id="25" dur="500"/>
                                        <p:tgtEl>
                                          <p:spTgt spid="14"/>
                                        </p:tgtEl>
                                      </p:cBhvr>
                                    </p:animEffect>
                                  </p:childTnLst>
                                </p:cTn>
                              </p:par>
                            </p:childTnLst>
                          </p:cTn>
                        </p:par>
                        <p:par>
                          <p:cTn id="26" fill="hold">
                            <p:stCondLst>
                              <p:cond delay="2500"/>
                            </p:stCondLst>
                            <p:childTnLst>
                              <p:par>
                                <p:cTn id="27" presetID="22" presetClass="entr" presetSubtype="4" fill="hold"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down)">
                                      <p:cBhvr>
                                        <p:cTn id="29" dur="500"/>
                                        <p:tgtEl>
                                          <p:spTgt spid="17"/>
                                        </p:tgtEl>
                                      </p:cBhvr>
                                    </p:animEffect>
                                  </p:childTnLst>
                                </p:cTn>
                              </p:par>
                            </p:childTnLst>
                          </p:cTn>
                        </p:par>
                        <p:par>
                          <p:cTn id="30" fill="hold">
                            <p:stCondLst>
                              <p:cond delay="3000"/>
                            </p:stCondLst>
                            <p:childTnLst>
                              <p:par>
                                <p:cTn id="31" presetID="22" presetClass="entr" presetSubtype="4" fill="hold" nodeType="after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childTnLst>
                          </p:cTn>
                        </p:par>
                        <p:par>
                          <p:cTn id="34" fill="hold">
                            <p:stCondLst>
                              <p:cond delay="3500"/>
                            </p:stCondLst>
                            <p:childTnLst>
                              <p:par>
                                <p:cTn id="35" presetID="22" presetClass="entr" presetSubtype="8" fill="hold"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left)">
                                      <p:cBhvr>
                                        <p:cTn id="37" dur="500"/>
                                        <p:tgtEl>
                                          <p:spTgt spid="18"/>
                                        </p:tgtEl>
                                      </p:cBhvr>
                                    </p:animEffect>
                                  </p:childTnLst>
                                </p:cTn>
                              </p:par>
                            </p:childTnLst>
                          </p:cTn>
                        </p:par>
                        <p:par>
                          <p:cTn id="38" fill="hold">
                            <p:stCondLst>
                              <p:cond delay="4000"/>
                            </p:stCondLst>
                            <p:childTnLst>
                              <p:par>
                                <p:cTn id="39" presetID="22" presetClass="entr" presetSubtype="4" fill="hold" nodeType="after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wipe(down)">
                                      <p:cBhvr>
                                        <p:cTn id="41" dur="500"/>
                                        <p:tgtEl>
                                          <p:spTgt spid="15"/>
                                        </p:tgtEl>
                                      </p:cBhvr>
                                    </p:animEffect>
                                  </p:childTnLst>
                                </p:cTn>
                              </p:par>
                            </p:childTnLst>
                          </p:cTn>
                        </p:par>
                        <p:par>
                          <p:cTn id="42" fill="hold">
                            <p:stCondLst>
                              <p:cond delay="4500"/>
                            </p:stCondLst>
                            <p:childTnLst>
                              <p:par>
                                <p:cTn id="43" presetID="22" presetClass="entr" presetSubtype="2" fill="hold" nodeType="after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right)">
                                      <p:cBhvr>
                                        <p:cTn id="45" dur="500"/>
                                        <p:tgtEl>
                                          <p:spTgt spid="35"/>
                                        </p:tgtEl>
                                      </p:cBhvr>
                                    </p:animEffect>
                                  </p:childTnLst>
                                </p:cTn>
                              </p:par>
                            </p:childTnLst>
                          </p:cTn>
                        </p:par>
                        <p:par>
                          <p:cTn id="46" fill="hold">
                            <p:stCondLst>
                              <p:cond delay="5000"/>
                            </p:stCondLst>
                            <p:childTnLst>
                              <p:par>
                                <p:cTn id="47" presetID="22" presetClass="entr" presetSubtype="4"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childTnLst>
                          </p:cTn>
                        </p:par>
                        <p:par>
                          <p:cTn id="50" fill="hold">
                            <p:stCondLst>
                              <p:cond delay="5500"/>
                            </p:stCondLst>
                            <p:childTnLst>
                              <p:par>
                                <p:cTn id="51" presetID="22" presetClass="entr" presetSubtype="8" fill="hold" nodeType="afterEffect">
                                  <p:stCondLst>
                                    <p:cond delay="0"/>
                                  </p:stCondLst>
                                  <p:childTnLst>
                                    <p:set>
                                      <p:cBhvr>
                                        <p:cTn id="52" dur="1" fill="hold">
                                          <p:stCondLst>
                                            <p:cond delay="0"/>
                                          </p:stCondLst>
                                        </p:cTn>
                                        <p:tgtEl>
                                          <p:spTgt spid="41"/>
                                        </p:tgtEl>
                                        <p:attrNameLst>
                                          <p:attrName>style.visibility</p:attrName>
                                        </p:attrNameLst>
                                      </p:cBhvr>
                                      <p:to>
                                        <p:strVal val="visible"/>
                                      </p:to>
                                    </p:set>
                                    <p:animEffect transition="in" filter="wipe(left)">
                                      <p:cBhvr>
                                        <p:cTn id="53" dur="500"/>
                                        <p:tgtEl>
                                          <p:spTgt spid="41"/>
                                        </p:tgtEl>
                                      </p:cBhvr>
                                    </p:animEffect>
                                  </p:childTnLst>
                                </p:cTn>
                              </p:par>
                            </p:childTnLst>
                          </p:cTn>
                        </p:par>
                        <p:par>
                          <p:cTn id="54" fill="hold">
                            <p:stCondLst>
                              <p:cond delay="6000"/>
                            </p:stCondLst>
                            <p:childTnLst>
                              <p:par>
                                <p:cTn id="55" presetID="22" presetClass="entr" presetSubtype="4" fill="hold"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down)">
                                      <p:cBhvr>
                                        <p:cTn id="57" dur="500"/>
                                        <p:tgtEl>
                                          <p:spTgt spid="21"/>
                                        </p:tgtEl>
                                      </p:cBhvr>
                                    </p:animEffect>
                                  </p:childTnLst>
                                </p:cTn>
                              </p:par>
                            </p:childTnLst>
                          </p:cTn>
                        </p:par>
                        <p:par>
                          <p:cTn id="58" fill="hold">
                            <p:stCondLst>
                              <p:cond delay="6500"/>
                            </p:stCondLst>
                            <p:childTnLst>
                              <p:par>
                                <p:cTn id="59" presetID="22" presetClass="entr" presetSubtype="2" fill="hold" nodeType="afterEffect">
                                  <p:stCondLst>
                                    <p:cond delay="0"/>
                                  </p:stCondLst>
                                  <p:childTnLst>
                                    <p:set>
                                      <p:cBhvr>
                                        <p:cTn id="60" dur="1" fill="hold">
                                          <p:stCondLst>
                                            <p:cond delay="0"/>
                                          </p:stCondLst>
                                        </p:cTn>
                                        <p:tgtEl>
                                          <p:spTgt spid="42"/>
                                        </p:tgtEl>
                                        <p:attrNameLst>
                                          <p:attrName>style.visibility</p:attrName>
                                        </p:attrNameLst>
                                      </p:cBhvr>
                                      <p:to>
                                        <p:strVal val="visible"/>
                                      </p:to>
                                    </p:set>
                                    <p:animEffect transition="in" filter="wipe(right)">
                                      <p:cBhvr>
                                        <p:cTn id="61"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67558" y="1292668"/>
            <a:ext cx="3807463" cy="325667"/>
            <a:chOff x="4835553" y="667617"/>
            <a:chExt cx="3807463" cy="325667"/>
          </a:xfrm>
        </p:grpSpPr>
        <p:sp>
          <p:nvSpPr>
            <p:cNvPr id="3" name="Rectangle 2"/>
            <p:cNvSpPr/>
            <p:nvPr/>
          </p:nvSpPr>
          <p:spPr>
            <a:xfrm>
              <a:off x="4835553" y="667617"/>
              <a:ext cx="325667" cy="325667"/>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bIns="64008" rtlCol="0" anchor="ctr"/>
            <a:lstStyle/>
            <a:p>
              <a:pPr algn="ctr"/>
              <a:r>
                <a:rPr lang="en-US" sz="1600" dirty="0" smtClean="0">
                  <a:latin typeface="Aleo Light"/>
                  <a:cs typeface="Aleo Light"/>
                </a:rPr>
                <a:t>1 </a:t>
              </a:r>
              <a:endParaRPr lang="en-US" sz="1600" dirty="0">
                <a:latin typeface="Aleo Light"/>
                <a:cs typeface="Aleo Light"/>
              </a:endParaRPr>
            </a:p>
          </p:txBody>
        </p:sp>
        <p:sp>
          <p:nvSpPr>
            <p:cNvPr id="19" name="Rectangle 18"/>
            <p:cNvSpPr/>
            <p:nvPr/>
          </p:nvSpPr>
          <p:spPr>
            <a:xfrm>
              <a:off x="5366458" y="667617"/>
              <a:ext cx="3276558" cy="323165"/>
            </a:xfrm>
            <a:prstGeom prst="rect">
              <a:avLst/>
            </a:prstGeom>
          </p:spPr>
          <p:txBody>
            <a:bodyPr wrap="none">
              <a:spAutoFit/>
            </a:bodyPr>
            <a:lstStyle/>
            <a:p>
              <a:pPr>
                <a:lnSpc>
                  <a:spcPct val="80000"/>
                </a:lnSpc>
                <a:buClr>
                  <a:schemeClr val="accent5"/>
                </a:buClr>
                <a:buSzPct val="100000"/>
              </a:pPr>
              <a:r>
                <a:rPr lang="en-US" dirty="0" err="1" smtClean="0">
                  <a:solidFill>
                    <a:srgbClr val="5D5D5D"/>
                  </a:solidFill>
                  <a:latin typeface="Aleo Light"/>
                  <a:cs typeface="Aleo Light"/>
                </a:rPr>
                <a:t>sourcemaking.com</a:t>
              </a:r>
              <a:r>
                <a:rPr lang="en-US" dirty="0">
                  <a:solidFill>
                    <a:srgbClr val="5D5D5D"/>
                  </a:solidFill>
                  <a:latin typeface="Aleo Light"/>
                  <a:cs typeface="Aleo Light"/>
                </a:rPr>
                <a:t>/refactoring</a:t>
              </a:r>
            </a:p>
          </p:txBody>
        </p:sp>
      </p:grpSp>
      <p:grpSp>
        <p:nvGrpSpPr>
          <p:cNvPr id="29" name="Group 28"/>
          <p:cNvGrpSpPr/>
          <p:nvPr/>
        </p:nvGrpSpPr>
        <p:grpSpPr>
          <a:xfrm>
            <a:off x="179653" y="1855927"/>
            <a:ext cx="8529384" cy="325667"/>
            <a:chOff x="4835553" y="1252078"/>
            <a:chExt cx="8529384" cy="325667"/>
          </a:xfrm>
        </p:grpSpPr>
        <p:sp>
          <p:nvSpPr>
            <p:cNvPr id="13" name="Rectangle 12"/>
            <p:cNvSpPr/>
            <p:nvPr/>
          </p:nvSpPr>
          <p:spPr>
            <a:xfrm>
              <a:off x="4835553" y="1252078"/>
              <a:ext cx="325667" cy="325667"/>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bIns="64008" rtlCol="0" anchor="ctr"/>
            <a:lstStyle/>
            <a:p>
              <a:pPr algn="ctr"/>
              <a:r>
                <a:rPr lang="en-US" sz="1600" dirty="0" smtClean="0">
                  <a:latin typeface="Aleo Light"/>
                  <a:cs typeface="Aleo Light"/>
                </a:rPr>
                <a:t>2</a:t>
              </a:r>
              <a:endParaRPr lang="en-US" sz="1600" dirty="0">
                <a:latin typeface="Aleo Light"/>
                <a:cs typeface="Aleo Light"/>
              </a:endParaRPr>
            </a:p>
          </p:txBody>
        </p:sp>
        <p:sp>
          <p:nvSpPr>
            <p:cNvPr id="20" name="Rectangle 19"/>
            <p:cNvSpPr/>
            <p:nvPr/>
          </p:nvSpPr>
          <p:spPr>
            <a:xfrm>
              <a:off x="5366458" y="1254580"/>
              <a:ext cx="7998479" cy="323165"/>
            </a:xfrm>
            <a:prstGeom prst="rect">
              <a:avLst/>
            </a:prstGeom>
          </p:spPr>
          <p:txBody>
            <a:bodyPr wrap="none">
              <a:spAutoFit/>
            </a:bodyPr>
            <a:lstStyle/>
            <a:p>
              <a:pPr>
                <a:lnSpc>
                  <a:spcPct val="80000"/>
                </a:lnSpc>
                <a:buClr>
                  <a:schemeClr val="accent5"/>
                </a:buClr>
              </a:pPr>
              <a:r>
                <a:rPr lang="en-US" dirty="0" err="1" smtClean="0">
                  <a:solidFill>
                    <a:srgbClr val="5D5D5D"/>
                  </a:solidFill>
                  <a:latin typeface="Aleo Light"/>
                  <a:cs typeface="Aleo Light"/>
                </a:rPr>
                <a:t>docwiki.embarcadero.com</a:t>
              </a:r>
              <a:r>
                <a:rPr lang="en-US" dirty="0">
                  <a:solidFill>
                    <a:srgbClr val="5D5D5D"/>
                  </a:solidFill>
                  <a:latin typeface="Aleo Light"/>
                  <a:cs typeface="Aleo Light"/>
                </a:rPr>
                <a:t>/</a:t>
              </a:r>
              <a:r>
                <a:rPr lang="en-US" dirty="0" err="1">
                  <a:solidFill>
                    <a:srgbClr val="5D5D5D"/>
                  </a:solidFill>
                  <a:latin typeface="Aleo Light"/>
                  <a:cs typeface="Aleo Light"/>
                </a:rPr>
                <a:t>RADStudio</a:t>
              </a:r>
              <a:r>
                <a:rPr lang="en-US" dirty="0">
                  <a:solidFill>
                    <a:srgbClr val="5D5D5D"/>
                  </a:solidFill>
                  <a:latin typeface="Aleo Light"/>
                  <a:cs typeface="Aleo Light"/>
                </a:rPr>
                <a:t>/XE5/</a:t>
              </a:r>
              <a:r>
                <a:rPr lang="en-US" dirty="0" err="1">
                  <a:solidFill>
                    <a:srgbClr val="5D5D5D"/>
                  </a:solidFill>
                  <a:latin typeface="Aleo Light"/>
                  <a:cs typeface="Aleo Light"/>
                </a:rPr>
                <a:t>fr</a:t>
              </a:r>
              <a:r>
                <a:rPr lang="en-US" dirty="0">
                  <a:solidFill>
                    <a:srgbClr val="5D5D5D"/>
                  </a:solidFill>
                  <a:latin typeface="Aleo Light"/>
                  <a:cs typeface="Aleo Light"/>
                </a:rPr>
                <a:t>/</a:t>
              </a:r>
              <a:r>
                <a:rPr lang="en-US" dirty="0" err="1" smtClean="0">
                  <a:solidFill>
                    <a:srgbClr val="5D5D5D"/>
                  </a:solidFill>
                  <a:latin typeface="Aleo Light"/>
                  <a:cs typeface="Aleo Light"/>
                </a:rPr>
                <a:t>Pr</a:t>
              </a:r>
              <a:r>
                <a:rPr lang="en-US" dirty="0" err="1">
                  <a:solidFill>
                    <a:srgbClr val="5D5D5D"/>
                  </a:solidFill>
                  <a:latin typeface="Aleo Light"/>
                  <a:cs typeface="Aleo Light"/>
                </a:rPr>
                <a:t>é</a:t>
              </a:r>
              <a:r>
                <a:rPr lang="en-US" dirty="0" err="1" smtClean="0">
                  <a:solidFill>
                    <a:srgbClr val="5D5D5D"/>
                  </a:solidFill>
                  <a:latin typeface="Aleo Light"/>
                  <a:cs typeface="Aleo Light"/>
                </a:rPr>
                <a:t>sentation_du_refactoring</a:t>
              </a:r>
              <a:endParaRPr lang="en-US" dirty="0">
                <a:solidFill>
                  <a:srgbClr val="5D5D5D"/>
                </a:solidFill>
                <a:latin typeface="Aleo Light"/>
                <a:cs typeface="Aleo Light"/>
              </a:endParaRPr>
            </a:p>
          </p:txBody>
        </p:sp>
      </p:grpSp>
      <p:grpSp>
        <p:nvGrpSpPr>
          <p:cNvPr id="30" name="Group 29"/>
          <p:cNvGrpSpPr/>
          <p:nvPr/>
        </p:nvGrpSpPr>
        <p:grpSpPr>
          <a:xfrm>
            <a:off x="179653" y="2419186"/>
            <a:ext cx="9286665" cy="369332"/>
            <a:chOff x="4835553" y="1792874"/>
            <a:chExt cx="9286665" cy="369332"/>
          </a:xfrm>
        </p:grpSpPr>
        <p:sp>
          <p:nvSpPr>
            <p:cNvPr id="14" name="Rectangle 13"/>
            <p:cNvSpPr/>
            <p:nvPr/>
          </p:nvSpPr>
          <p:spPr>
            <a:xfrm>
              <a:off x="4835553" y="1836539"/>
              <a:ext cx="325667" cy="325667"/>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bIns="64008" rtlCol="0" anchor="ctr"/>
            <a:lstStyle/>
            <a:p>
              <a:pPr algn="ctr"/>
              <a:r>
                <a:rPr lang="en-US" sz="1600" dirty="0" smtClean="0">
                  <a:latin typeface="Aleo Light"/>
                  <a:cs typeface="Aleo Light"/>
                </a:rPr>
                <a:t>3</a:t>
              </a:r>
              <a:endParaRPr lang="en-US" sz="1600" dirty="0">
                <a:latin typeface="Aleo Light"/>
                <a:cs typeface="Aleo Light"/>
              </a:endParaRPr>
            </a:p>
          </p:txBody>
        </p:sp>
        <p:sp>
          <p:nvSpPr>
            <p:cNvPr id="21" name="Rectangle 20"/>
            <p:cNvSpPr/>
            <p:nvPr/>
          </p:nvSpPr>
          <p:spPr>
            <a:xfrm>
              <a:off x="5366458" y="1792874"/>
              <a:ext cx="8755760" cy="369332"/>
            </a:xfrm>
            <a:prstGeom prst="rect">
              <a:avLst/>
            </a:prstGeom>
          </p:spPr>
          <p:txBody>
            <a:bodyPr wrap="none">
              <a:spAutoFit/>
            </a:bodyPr>
            <a:lstStyle/>
            <a:p>
              <a:pPr>
                <a:buClr>
                  <a:schemeClr val="accent5"/>
                </a:buClr>
              </a:pPr>
              <a:r>
                <a:rPr lang="en-US" dirty="0" err="1" smtClean="0">
                  <a:solidFill>
                    <a:srgbClr val="5D5D5D"/>
                  </a:solidFill>
                  <a:latin typeface="Aleo Light"/>
                  <a:cs typeface="Aleo Light"/>
                </a:rPr>
                <a:t>journaldunet.com</a:t>
              </a:r>
              <a:r>
                <a:rPr lang="en-US" dirty="0">
                  <a:solidFill>
                    <a:srgbClr val="5D5D5D"/>
                  </a:solidFill>
                  <a:latin typeface="Aleo Light"/>
                  <a:cs typeface="Aleo Light"/>
                </a:rPr>
                <a:t>/</a:t>
              </a:r>
              <a:r>
                <a:rPr lang="en-US" dirty="0" err="1">
                  <a:solidFill>
                    <a:srgbClr val="5D5D5D"/>
                  </a:solidFill>
                  <a:latin typeface="Aleo Light"/>
                  <a:cs typeface="Aleo Light"/>
                </a:rPr>
                <a:t>developpeur</a:t>
              </a:r>
              <a:r>
                <a:rPr lang="en-US" dirty="0">
                  <a:solidFill>
                    <a:srgbClr val="5D5D5D"/>
                  </a:solidFill>
                  <a:latin typeface="Aleo Light"/>
                  <a:cs typeface="Aleo Light"/>
                </a:rPr>
                <a:t>/</a:t>
              </a:r>
              <a:r>
                <a:rPr lang="en-US" dirty="0" err="1">
                  <a:solidFill>
                    <a:srgbClr val="5D5D5D"/>
                  </a:solidFill>
                  <a:latin typeface="Aleo Light"/>
                  <a:cs typeface="Aleo Light"/>
                </a:rPr>
                <a:t>tutoriel</a:t>
              </a:r>
              <a:r>
                <a:rPr lang="en-US" dirty="0">
                  <a:solidFill>
                    <a:srgbClr val="5D5D5D"/>
                  </a:solidFill>
                  <a:latin typeface="Aleo Light"/>
                  <a:cs typeface="Aleo Light"/>
                </a:rPr>
                <a:t>/</a:t>
              </a:r>
              <a:r>
                <a:rPr lang="en-US" dirty="0" err="1">
                  <a:solidFill>
                    <a:srgbClr val="5D5D5D"/>
                  </a:solidFill>
                  <a:latin typeface="Aleo Light"/>
                  <a:cs typeface="Aleo Light"/>
                </a:rPr>
                <a:t>jav</a:t>
              </a:r>
              <a:r>
                <a:rPr lang="en-US" dirty="0">
                  <a:solidFill>
                    <a:srgbClr val="5D5D5D"/>
                  </a:solidFill>
                  <a:latin typeface="Aleo Light"/>
                  <a:cs typeface="Aleo Light"/>
                </a:rPr>
                <a:t>/051208-java-eclipse-4-refactoring.shtml</a:t>
              </a:r>
            </a:p>
          </p:txBody>
        </p:sp>
      </p:grpSp>
      <p:grpSp>
        <p:nvGrpSpPr>
          <p:cNvPr id="31" name="Group 30"/>
          <p:cNvGrpSpPr/>
          <p:nvPr/>
        </p:nvGrpSpPr>
        <p:grpSpPr>
          <a:xfrm>
            <a:off x="167558" y="3026110"/>
            <a:ext cx="7567282" cy="325667"/>
            <a:chOff x="4835553" y="2421000"/>
            <a:chExt cx="7567282" cy="325667"/>
          </a:xfrm>
        </p:grpSpPr>
        <p:sp>
          <p:nvSpPr>
            <p:cNvPr id="15" name="Rectangle 14"/>
            <p:cNvSpPr/>
            <p:nvPr/>
          </p:nvSpPr>
          <p:spPr>
            <a:xfrm>
              <a:off x="4835553" y="2421000"/>
              <a:ext cx="325667" cy="325667"/>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bIns="64008" rtlCol="0" anchor="ctr"/>
            <a:lstStyle/>
            <a:p>
              <a:pPr algn="ctr"/>
              <a:r>
                <a:rPr lang="en-US" sz="1600" dirty="0" smtClean="0">
                  <a:latin typeface="Aleo Light"/>
                  <a:cs typeface="Aleo Light"/>
                </a:rPr>
                <a:t>4</a:t>
              </a:r>
              <a:endParaRPr lang="en-US" sz="1600" dirty="0">
                <a:latin typeface="Aleo Light"/>
                <a:cs typeface="Aleo Light"/>
              </a:endParaRPr>
            </a:p>
          </p:txBody>
        </p:sp>
        <p:sp>
          <p:nvSpPr>
            <p:cNvPr id="23" name="Rectangle 22"/>
            <p:cNvSpPr/>
            <p:nvPr/>
          </p:nvSpPr>
          <p:spPr>
            <a:xfrm>
              <a:off x="5366458" y="2421000"/>
              <a:ext cx="7036377" cy="323165"/>
            </a:xfrm>
            <a:prstGeom prst="rect">
              <a:avLst/>
            </a:prstGeom>
          </p:spPr>
          <p:txBody>
            <a:bodyPr wrap="none">
              <a:spAutoFit/>
            </a:bodyPr>
            <a:lstStyle/>
            <a:p>
              <a:pPr>
                <a:lnSpc>
                  <a:spcPct val="80000"/>
                </a:lnSpc>
                <a:buClr>
                  <a:schemeClr val="accent5"/>
                </a:buClr>
              </a:pPr>
              <a:r>
                <a:rPr lang="en-US" dirty="0" err="1" smtClean="0">
                  <a:solidFill>
                    <a:srgbClr val="5D5D5D"/>
                  </a:solidFill>
                  <a:latin typeface="Aleo Light"/>
                  <a:cs typeface="Aleo Light"/>
                </a:rPr>
                <a:t>www.geek</a:t>
              </a:r>
              <a:r>
                <a:rPr lang="en-US" dirty="0" err="1">
                  <a:solidFill>
                    <a:srgbClr val="5D5D5D"/>
                  </a:solidFill>
                  <a:latin typeface="Aleo Light"/>
                  <a:cs typeface="Aleo Light"/>
                </a:rPr>
                <a:t>-directeur-technique.com</a:t>
              </a:r>
              <a:r>
                <a:rPr lang="en-US" dirty="0">
                  <a:solidFill>
                    <a:srgbClr val="5D5D5D"/>
                  </a:solidFill>
                  <a:latin typeface="Aleo Light"/>
                  <a:cs typeface="Aleo Light"/>
                </a:rPr>
                <a:t>/2009/08/26/la-</a:t>
              </a:r>
              <a:r>
                <a:rPr lang="en-US" dirty="0" err="1">
                  <a:solidFill>
                    <a:srgbClr val="5D5D5D"/>
                  </a:solidFill>
                  <a:latin typeface="Aleo Light"/>
                  <a:cs typeface="Aleo Light"/>
                </a:rPr>
                <a:t>refactorisation</a:t>
              </a:r>
              <a:endParaRPr lang="en-US" dirty="0">
                <a:solidFill>
                  <a:srgbClr val="5D5D5D"/>
                </a:solidFill>
                <a:latin typeface="Aleo Light"/>
                <a:cs typeface="Aleo Light"/>
              </a:endParaRPr>
            </a:p>
          </p:txBody>
        </p:sp>
      </p:grpSp>
      <p:grpSp>
        <p:nvGrpSpPr>
          <p:cNvPr id="32" name="Group 31"/>
          <p:cNvGrpSpPr/>
          <p:nvPr/>
        </p:nvGrpSpPr>
        <p:grpSpPr>
          <a:xfrm>
            <a:off x="167558" y="3589369"/>
            <a:ext cx="4897943" cy="325667"/>
            <a:chOff x="4835553" y="3005461"/>
            <a:chExt cx="4897943" cy="325667"/>
          </a:xfrm>
        </p:grpSpPr>
        <p:sp>
          <p:nvSpPr>
            <p:cNvPr id="16" name="Rectangle 15"/>
            <p:cNvSpPr/>
            <p:nvPr/>
          </p:nvSpPr>
          <p:spPr>
            <a:xfrm>
              <a:off x="4835553" y="3005461"/>
              <a:ext cx="325667" cy="325667"/>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bIns="64008" rtlCol="0" anchor="ctr"/>
            <a:lstStyle/>
            <a:p>
              <a:pPr algn="ctr"/>
              <a:r>
                <a:rPr lang="en-US" sz="1600" dirty="0" smtClean="0">
                  <a:latin typeface="Aleo Light"/>
                  <a:cs typeface="Aleo Light"/>
                </a:rPr>
                <a:t>5</a:t>
              </a:r>
              <a:endParaRPr lang="en-US" sz="1600" dirty="0">
                <a:latin typeface="Aleo Light"/>
                <a:cs typeface="Aleo Light"/>
              </a:endParaRPr>
            </a:p>
          </p:txBody>
        </p:sp>
        <p:sp>
          <p:nvSpPr>
            <p:cNvPr id="24" name="Rectangle 23"/>
            <p:cNvSpPr/>
            <p:nvPr/>
          </p:nvSpPr>
          <p:spPr>
            <a:xfrm>
              <a:off x="5366458" y="3005461"/>
              <a:ext cx="4367038" cy="323165"/>
            </a:xfrm>
            <a:prstGeom prst="rect">
              <a:avLst/>
            </a:prstGeom>
          </p:spPr>
          <p:txBody>
            <a:bodyPr wrap="none">
              <a:spAutoFit/>
            </a:bodyPr>
            <a:lstStyle/>
            <a:p>
              <a:pPr>
                <a:lnSpc>
                  <a:spcPct val="80000"/>
                </a:lnSpc>
                <a:buClr>
                  <a:schemeClr val="accent5"/>
                </a:buClr>
              </a:pPr>
              <a:r>
                <a:rPr lang="en-US" dirty="0" err="1" smtClean="0">
                  <a:solidFill>
                    <a:srgbClr val="5D5D5D"/>
                  </a:solidFill>
                  <a:latin typeface="Aleo Light"/>
                  <a:cs typeface="Aleo Light"/>
                </a:rPr>
                <a:t>referentiel.institut</a:t>
              </a:r>
              <a:r>
                <a:rPr lang="en-US" dirty="0" err="1">
                  <a:solidFill>
                    <a:srgbClr val="5D5D5D"/>
                  </a:solidFill>
                  <a:latin typeface="Aleo Light"/>
                  <a:cs typeface="Aleo Light"/>
                </a:rPr>
                <a:t>-agile.fr</a:t>
              </a:r>
              <a:r>
                <a:rPr lang="en-US" dirty="0">
                  <a:solidFill>
                    <a:srgbClr val="5D5D5D"/>
                  </a:solidFill>
                  <a:latin typeface="Aleo Light"/>
                  <a:cs typeface="Aleo Light"/>
                </a:rPr>
                <a:t>/</a:t>
              </a:r>
              <a:r>
                <a:rPr lang="en-US" dirty="0" err="1">
                  <a:solidFill>
                    <a:srgbClr val="5D5D5D"/>
                  </a:solidFill>
                  <a:latin typeface="Aleo Light"/>
                  <a:cs typeface="Aleo Light"/>
                </a:rPr>
                <a:t>refactoring.html</a:t>
              </a:r>
              <a:endParaRPr lang="en-US" dirty="0">
                <a:solidFill>
                  <a:srgbClr val="5D5D5D"/>
                </a:solidFill>
                <a:latin typeface="Aleo Light"/>
                <a:cs typeface="Aleo Light"/>
              </a:endParaRPr>
            </a:p>
          </p:txBody>
        </p:sp>
      </p:grpSp>
      <p:grpSp>
        <p:nvGrpSpPr>
          <p:cNvPr id="33" name="Group 32"/>
          <p:cNvGrpSpPr/>
          <p:nvPr/>
        </p:nvGrpSpPr>
        <p:grpSpPr>
          <a:xfrm>
            <a:off x="167558" y="4152628"/>
            <a:ext cx="7875095" cy="325667"/>
            <a:chOff x="4835553" y="3589922"/>
            <a:chExt cx="7875095" cy="325667"/>
          </a:xfrm>
        </p:grpSpPr>
        <p:sp>
          <p:nvSpPr>
            <p:cNvPr id="17" name="Rectangle 16"/>
            <p:cNvSpPr/>
            <p:nvPr/>
          </p:nvSpPr>
          <p:spPr>
            <a:xfrm>
              <a:off x="4835553" y="3589922"/>
              <a:ext cx="325667" cy="325667"/>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bIns="64008" rtlCol="0" anchor="ctr"/>
            <a:lstStyle/>
            <a:p>
              <a:pPr algn="ctr"/>
              <a:r>
                <a:rPr lang="en-US" sz="1600" dirty="0" smtClean="0">
                  <a:latin typeface="Aleo Light"/>
                  <a:cs typeface="Aleo Light"/>
                </a:rPr>
                <a:t>6       </a:t>
              </a:r>
              <a:endParaRPr lang="en-US" sz="1600" dirty="0">
                <a:latin typeface="Aleo Light"/>
                <a:cs typeface="Aleo Light"/>
              </a:endParaRPr>
            </a:p>
          </p:txBody>
        </p:sp>
        <p:sp>
          <p:nvSpPr>
            <p:cNvPr id="25" name="Rectangle 24"/>
            <p:cNvSpPr/>
            <p:nvPr/>
          </p:nvSpPr>
          <p:spPr>
            <a:xfrm>
              <a:off x="5366458" y="3589922"/>
              <a:ext cx="7344190" cy="323165"/>
            </a:xfrm>
            <a:prstGeom prst="rect">
              <a:avLst/>
            </a:prstGeom>
          </p:spPr>
          <p:txBody>
            <a:bodyPr wrap="none">
              <a:spAutoFit/>
            </a:bodyPr>
            <a:lstStyle/>
            <a:p>
              <a:pPr>
                <a:lnSpc>
                  <a:spcPct val="80000"/>
                </a:lnSpc>
                <a:buClr>
                  <a:schemeClr val="accent5"/>
                </a:buClr>
              </a:pPr>
              <a:r>
                <a:rPr lang="en-US" dirty="0" err="1" smtClean="0">
                  <a:solidFill>
                    <a:srgbClr val="5D5D5D"/>
                  </a:solidFill>
                  <a:latin typeface="Aleo Light"/>
                  <a:cs typeface="Aleo Light"/>
                </a:rPr>
                <a:t>fr.slideshare.net</a:t>
              </a:r>
              <a:r>
                <a:rPr lang="en-US" dirty="0">
                  <a:solidFill>
                    <a:srgbClr val="5D5D5D"/>
                  </a:solidFill>
                  <a:latin typeface="Aleo Light"/>
                  <a:cs typeface="Aleo Light"/>
                </a:rPr>
                <a:t>/</a:t>
              </a:r>
              <a:r>
                <a:rPr lang="en-US" dirty="0" err="1">
                  <a:solidFill>
                    <a:srgbClr val="5D5D5D"/>
                  </a:solidFill>
                  <a:latin typeface="Aleo Light"/>
                  <a:cs typeface="Aleo Light"/>
                </a:rPr>
                <a:t>neuros</a:t>
              </a:r>
              <a:r>
                <a:rPr lang="en-US" dirty="0">
                  <a:solidFill>
                    <a:srgbClr val="5D5D5D"/>
                  </a:solidFill>
                  <a:latin typeface="Aleo Light"/>
                  <a:cs typeface="Aleo Light"/>
                </a:rPr>
                <a:t>/</a:t>
              </a:r>
              <a:r>
                <a:rPr lang="en-US" dirty="0" err="1">
                  <a:solidFill>
                    <a:srgbClr val="5D5D5D"/>
                  </a:solidFill>
                  <a:latin typeface="Aleo Light"/>
                  <a:cs typeface="Aleo Light"/>
                </a:rPr>
                <a:t>tdd</a:t>
              </a:r>
              <a:r>
                <a:rPr lang="en-US" dirty="0">
                  <a:solidFill>
                    <a:srgbClr val="5D5D5D"/>
                  </a:solidFill>
                  <a:latin typeface="Aleo Light"/>
                  <a:cs typeface="Aleo Light"/>
                </a:rPr>
                <a:t>-test-driven-</a:t>
              </a:r>
              <a:r>
                <a:rPr lang="en-US" dirty="0" err="1">
                  <a:solidFill>
                    <a:srgbClr val="5D5D5D"/>
                  </a:solidFill>
                  <a:latin typeface="Aleo Light"/>
                  <a:cs typeface="Aleo Light"/>
                </a:rPr>
                <a:t>developement</a:t>
              </a:r>
              <a:r>
                <a:rPr lang="en-US" dirty="0">
                  <a:solidFill>
                    <a:srgbClr val="5D5D5D"/>
                  </a:solidFill>
                  <a:latin typeface="Aleo Light"/>
                  <a:cs typeface="Aleo Light"/>
                </a:rPr>
                <a:t>-et-refactoring</a:t>
              </a:r>
            </a:p>
          </p:txBody>
        </p:sp>
      </p:grpSp>
      <p:sp>
        <p:nvSpPr>
          <p:cNvPr id="43" name="Title 42"/>
          <p:cNvSpPr>
            <a:spLocks noGrp="1"/>
          </p:cNvSpPr>
          <p:nvPr>
            <p:ph type="title" idx="4294967295"/>
          </p:nvPr>
        </p:nvSpPr>
        <p:spPr>
          <a:xfrm>
            <a:off x="118540" y="406296"/>
            <a:ext cx="4223085" cy="597609"/>
          </a:xfrm>
          <a:prstGeom prst="rect">
            <a:avLst/>
          </a:prstGeom>
        </p:spPr>
        <p:txBody>
          <a:bodyPr>
            <a:normAutofit fontScale="90000"/>
          </a:bodyPr>
          <a:lstStyle/>
          <a:p>
            <a:r>
              <a:rPr lang="en-US" dirty="0" err="1" smtClean="0"/>
              <a:t>Références</a:t>
            </a:r>
            <a:r>
              <a:rPr lang="en-US" dirty="0"/>
              <a:t/>
            </a:r>
            <a:br>
              <a:rPr lang="en-US" dirty="0"/>
            </a:br>
            <a:r>
              <a:rPr lang="en-US" sz="1300" dirty="0" smtClean="0">
                <a:solidFill>
                  <a:schemeClr val="accent1"/>
                </a:solidFill>
              </a:rPr>
              <a:t>internet</a:t>
            </a:r>
            <a:endParaRPr lang="en-US" dirty="0">
              <a:solidFill>
                <a:schemeClr val="accent1"/>
              </a:solidFill>
            </a:endParaRPr>
          </a:p>
        </p:txBody>
      </p:sp>
      <p:sp>
        <p:nvSpPr>
          <p:cNvPr id="67" name="Slide Number Placeholder 66"/>
          <p:cNvSpPr>
            <a:spLocks noGrp="1"/>
          </p:cNvSpPr>
          <p:nvPr>
            <p:ph type="sldNum" sz="quarter" idx="10"/>
          </p:nvPr>
        </p:nvSpPr>
        <p:spPr>
          <a:xfrm>
            <a:off x="6816259" y="4730979"/>
            <a:ext cx="2133600" cy="273844"/>
          </a:xfrm>
        </p:spPr>
        <p:txBody>
          <a:bodyPr/>
          <a:lstStyle/>
          <a:p>
            <a:fld id="{85D7182A-6091-0B44-BC53-3741B6723779}" type="slidenum">
              <a:rPr lang="en-US" smtClean="0"/>
              <a:pPr/>
              <a:t>23</a:t>
            </a:fld>
            <a:endParaRPr lang="en-US"/>
          </a:p>
        </p:txBody>
      </p:sp>
    </p:spTree>
    <p:extLst>
      <p:ext uri="{BB962C8B-B14F-4D97-AF65-F5344CB8AC3E}">
        <p14:creationId xmlns:p14="http://schemas.microsoft.com/office/powerpoint/2010/main" val="194822332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p:tgtEl>
                                          <p:spTgt spid="27"/>
                                        </p:tgtEl>
                                        <p:attrNameLst>
                                          <p:attrName>ppt_y</p:attrName>
                                        </p:attrNameLst>
                                      </p:cBhvr>
                                      <p:tavLst>
                                        <p:tav tm="0">
                                          <p:val>
                                            <p:strVal val="#ppt_y+#ppt_h*1.125000"/>
                                          </p:val>
                                        </p:tav>
                                        <p:tav tm="100000">
                                          <p:val>
                                            <p:strVal val="#ppt_y"/>
                                          </p:val>
                                        </p:tav>
                                      </p:tavLst>
                                    </p:anim>
                                    <p:animEffect transition="in" filter="wipe(up)">
                                      <p:cBhvr>
                                        <p:cTn id="8" dur="500"/>
                                        <p:tgtEl>
                                          <p:spTgt spid="27"/>
                                        </p:tgtEl>
                                      </p:cBhvr>
                                    </p:animEffect>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29"/>
                                        </p:tgtEl>
                                        <p:attrNameLst>
                                          <p:attrName>style.visibility</p:attrName>
                                        </p:attrNameLst>
                                      </p:cBhvr>
                                      <p:to>
                                        <p:strVal val="visible"/>
                                      </p:to>
                                    </p:set>
                                    <p:anim calcmode="lin" valueType="num">
                                      <p:cBhvr additive="base">
                                        <p:cTn id="12" dur="500"/>
                                        <p:tgtEl>
                                          <p:spTgt spid="29"/>
                                        </p:tgtEl>
                                        <p:attrNameLst>
                                          <p:attrName>ppt_y</p:attrName>
                                        </p:attrNameLst>
                                      </p:cBhvr>
                                      <p:tavLst>
                                        <p:tav tm="0">
                                          <p:val>
                                            <p:strVal val="#ppt_y+#ppt_h*1.125000"/>
                                          </p:val>
                                        </p:tav>
                                        <p:tav tm="100000">
                                          <p:val>
                                            <p:strVal val="#ppt_y"/>
                                          </p:val>
                                        </p:tav>
                                      </p:tavLst>
                                    </p:anim>
                                    <p:animEffect transition="in" filter="wipe(up)">
                                      <p:cBhvr>
                                        <p:cTn id="13" dur="500"/>
                                        <p:tgtEl>
                                          <p:spTgt spid="29"/>
                                        </p:tgtEl>
                                      </p:cBhvr>
                                    </p:animEffect>
                                  </p:childTnLst>
                                </p:cTn>
                              </p:par>
                            </p:childTnLst>
                          </p:cTn>
                        </p:par>
                        <p:par>
                          <p:cTn id="14" fill="hold">
                            <p:stCondLst>
                              <p:cond delay="1000"/>
                            </p:stCondLst>
                            <p:childTnLst>
                              <p:par>
                                <p:cTn id="15" presetID="12" presetClass="entr" presetSubtype="4" fill="hold" nodeType="after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additive="base">
                                        <p:cTn id="17" dur="500"/>
                                        <p:tgtEl>
                                          <p:spTgt spid="30"/>
                                        </p:tgtEl>
                                        <p:attrNameLst>
                                          <p:attrName>ppt_y</p:attrName>
                                        </p:attrNameLst>
                                      </p:cBhvr>
                                      <p:tavLst>
                                        <p:tav tm="0">
                                          <p:val>
                                            <p:strVal val="#ppt_y+#ppt_h*1.125000"/>
                                          </p:val>
                                        </p:tav>
                                        <p:tav tm="100000">
                                          <p:val>
                                            <p:strVal val="#ppt_y"/>
                                          </p:val>
                                        </p:tav>
                                      </p:tavLst>
                                    </p:anim>
                                    <p:animEffect transition="in" filter="wipe(up)">
                                      <p:cBhvr>
                                        <p:cTn id="18" dur="500"/>
                                        <p:tgtEl>
                                          <p:spTgt spid="30"/>
                                        </p:tgtEl>
                                      </p:cBhvr>
                                    </p:animEffect>
                                  </p:childTnLst>
                                </p:cTn>
                              </p:par>
                            </p:childTnLst>
                          </p:cTn>
                        </p:par>
                        <p:par>
                          <p:cTn id="19" fill="hold">
                            <p:stCondLst>
                              <p:cond delay="1500"/>
                            </p:stCondLst>
                            <p:childTnLst>
                              <p:par>
                                <p:cTn id="20" presetID="12" presetClass="entr" presetSubtype="4" fill="hold" nodeType="afterEffect">
                                  <p:stCondLst>
                                    <p:cond delay="0"/>
                                  </p:stCondLst>
                                  <p:childTnLst>
                                    <p:set>
                                      <p:cBhvr>
                                        <p:cTn id="21" dur="1" fill="hold">
                                          <p:stCondLst>
                                            <p:cond delay="0"/>
                                          </p:stCondLst>
                                        </p:cTn>
                                        <p:tgtEl>
                                          <p:spTgt spid="31"/>
                                        </p:tgtEl>
                                        <p:attrNameLst>
                                          <p:attrName>style.visibility</p:attrName>
                                        </p:attrNameLst>
                                      </p:cBhvr>
                                      <p:to>
                                        <p:strVal val="visible"/>
                                      </p:to>
                                    </p:set>
                                    <p:anim calcmode="lin" valueType="num">
                                      <p:cBhvr additive="base">
                                        <p:cTn id="22" dur="500"/>
                                        <p:tgtEl>
                                          <p:spTgt spid="31"/>
                                        </p:tgtEl>
                                        <p:attrNameLst>
                                          <p:attrName>ppt_y</p:attrName>
                                        </p:attrNameLst>
                                      </p:cBhvr>
                                      <p:tavLst>
                                        <p:tav tm="0">
                                          <p:val>
                                            <p:strVal val="#ppt_y+#ppt_h*1.125000"/>
                                          </p:val>
                                        </p:tav>
                                        <p:tav tm="100000">
                                          <p:val>
                                            <p:strVal val="#ppt_y"/>
                                          </p:val>
                                        </p:tav>
                                      </p:tavLst>
                                    </p:anim>
                                    <p:animEffect transition="in" filter="wipe(up)">
                                      <p:cBhvr>
                                        <p:cTn id="23" dur="500"/>
                                        <p:tgtEl>
                                          <p:spTgt spid="31"/>
                                        </p:tgtEl>
                                      </p:cBhvr>
                                    </p:animEffect>
                                  </p:childTnLst>
                                </p:cTn>
                              </p:par>
                            </p:childTnLst>
                          </p:cTn>
                        </p:par>
                        <p:par>
                          <p:cTn id="24" fill="hold">
                            <p:stCondLst>
                              <p:cond delay="2000"/>
                            </p:stCondLst>
                            <p:childTnLst>
                              <p:par>
                                <p:cTn id="25" presetID="12" presetClass="entr" presetSubtype="4" fill="hold" nodeType="afterEffect">
                                  <p:stCondLst>
                                    <p:cond delay="0"/>
                                  </p:stCondLst>
                                  <p:childTnLst>
                                    <p:set>
                                      <p:cBhvr>
                                        <p:cTn id="26" dur="1" fill="hold">
                                          <p:stCondLst>
                                            <p:cond delay="0"/>
                                          </p:stCondLst>
                                        </p:cTn>
                                        <p:tgtEl>
                                          <p:spTgt spid="32"/>
                                        </p:tgtEl>
                                        <p:attrNameLst>
                                          <p:attrName>style.visibility</p:attrName>
                                        </p:attrNameLst>
                                      </p:cBhvr>
                                      <p:to>
                                        <p:strVal val="visible"/>
                                      </p:to>
                                    </p:set>
                                    <p:anim calcmode="lin" valueType="num">
                                      <p:cBhvr additive="base">
                                        <p:cTn id="27" dur="500"/>
                                        <p:tgtEl>
                                          <p:spTgt spid="32"/>
                                        </p:tgtEl>
                                        <p:attrNameLst>
                                          <p:attrName>ppt_y</p:attrName>
                                        </p:attrNameLst>
                                      </p:cBhvr>
                                      <p:tavLst>
                                        <p:tav tm="0">
                                          <p:val>
                                            <p:strVal val="#ppt_y+#ppt_h*1.125000"/>
                                          </p:val>
                                        </p:tav>
                                        <p:tav tm="100000">
                                          <p:val>
                                            <p:strVal val="#ppt_y"/>
                                          </p:val>
                                        </p:tav>
                                      </p:tavLst>
                                    </p:anim>
                                    <p:animEffect transition="in" filter="wipe(up)">
                                      <p:cBhvr>
                                        <p:cTn id="28" dur="500"/>
                                        <p:tgtEl>
                                          <p:spTgt spid="32"/>
                                        </p:tgtEl>
                                      </p:cBhvr>
                                    </p:animEffect>
                                  </p:childTnLst>
                                </p:cTn>
                              </p:par>
                            </p:childTnLst>
                          </p:cTn>
                        </p:par>
                        <p:par>
                          <p:cTn id="29" fill="hold">
                            <p:stCondLst>
                              <p:cond delay="2500"/>
                            </p:stCondLst>
                            <p:childTnLst>
                              <p:par>
                                <p:cTn id="30" presetID="12" presetClass="entr" presetSubtype="4" fill="hold" nodeType="afterEffect">
                                  <p:stCondLst>
                                    <p:cond delay="0"/>
                                  </p:stCondLst>
                                  <p:childTnLst>
                                    <p:set>
                                      <p:cBhvr>
                                        <p:cTn id="31" dur="1" fill="hold">
                                          <p:stCondLst>
                                            <p:cond delay="0"/>
                                          </p:stCondLst>
                                        </p:cTn>
                                        <p:tgtEl>
                                          <p:spTgt spid="33"/>
                                        </p:tgtEl>
                                        <p:attrNameLst>
                                          <p:attrName>style.visibility</p:attrName>
                                        </p:attrNameLst>
                                      </p:cBhvr>
                                      <p:to>
                                        <p:strVal val="visible"/>
                                      </p:to>
                                    </p:set>
                                    <p:anim calcmode="lin" valueType="num">
                                      <p:cBhvr additive="base">
                                        <p:cTn id="32" dur="500"/>
                                        <p:tgtEl>
                                          <p:spTgt spid="33"/>
                                        </p:tgtEl>
                                        <p:attrNameLst>
                                          <p:attrName>ppt_y</p:attrName>
                                        </p:attrNameLst>
                                      </p:cBhvr>
                                      <p:tavLst>
                                        <p:tav tm="0">
                                          <p:val>
                                            <p:strVal val="#ppt_y+#ppt_h*1.125000"/>
                                          </p:val>
                                        </p:tav>
                                        <p:tav tm="100000">
                                          <p:val>
                                            <p:strVal val="#ppt_y"/>
                                          </p:val>
                                        </p:tav>
                                      </p:tavLst>
                                    </p:anim>
                                    <p:animEffect transition="in" filter="wipe(up)">
                                      <p:cBhvr>
                                        <p:cTn id="3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374325" y="3368675"/>
            <a:ext cx="6400800" cy="1204913"/>
          </a:xfrm>
          <a:prstGeom prst="rect">
            <a:avLst/>
          </a:prstGeom>
        </p:spPr>
        <p:txBody>
          <a:bodyPr/>
          <a:lstStyle/>
          <a:p>
            <a:pPr marL="0" indent="0" algn="ctr">
              <a:buNone/>
            </a:pPr>
            <a:r>
              <a:rPr lang="en-US" dirty="0" smtClean="0">
                <a:solidFill>
                  <a:srgbClr val="5D5D5D"/>
                </a:solidFill>
              </a:rPr>
              <a:t>Des questions?</a:t>
            </a:r>
          </a:p>
          <a:p>
            <a:pPr marL="0" indent="0" algn="ctr">
              <a:lnSpc>
                <a:spcPct val="80000"/>
              </a:lnSpc>
              <a:buNone/>
            </a:pPr>
            <a:r>
              <a:rPr lang="en-US" sz="1600" dirty="0" err="1" smtClean="0">
                <a:solidFill>
                  <a:srgbClr val="5D5D5D"/>
                </a:solidFill>
                <a:latin typeface="Aleo Light Italic"/>
                <a:cs typeface="Aleo Light Italic"/>
              </a:rPr>
              <a:t>N’hésitez</a:t>
            </a:r>
            <a:r>
              <a:rPr lang="en-US" sz="1600" dirty="0" smtClean="0">
                <a:solidFill>
                  <a:srgbClr val="5D5D5D"/>
                </a:solidFill>
                <a:latin typeface="Aleo Light Italic"/>
                <a:cs typeface="Aleo Light Italic"/>
              </a:rPr>
              <a:t> pas</a:t>
            </a:r>
            <a:endParaRPr lang="en-US" sz="1600" dirty="0">
              <a:solidFill>
                <a:srgbClr val="5D5D5D"/>
              </a:solidFill>
              <a:latin typeface="Aleo Light Italic"/>
              <a:cs typeface="Aleo Light Italic"/>
            </a:endParaRPr>
          </a:p>
        </p:txBody>
      </p:sp>
      <p:cxnSp>
        <p:nvCxnSpPr>
          <p:cNvPr id="10" name="Straight Connector 9"/>
          <p:cNvCxnSpPr/>
          <p:nvPr/>
        </p:nvCxnSpPr>
        <p:spPr>
          <a:xfrm>
            <a:off x="2644881" y="3125759"/>
            <a:ext cx="3854238" cy="0"/>
          </a:xfrm>
          <a:prstGeom prst="line">
            <a:avLst/>
          </a:prstGeom>
          <a:ln w="12700">
            <a:solidFill>
              <a:schemeClr val="accent5"/>
            </a:solidFill>
          </a:ln>
          <a:effectLst/>
        </p:spPr>
        <p:style>
          <a:lnRef idx="2">
            <a:schemeClr val="accent1"/>
          </a:lnRef>
          <a:fillRef idx="0">
            <a:schemeClr val="accent1"/>
          </a:fillRef>
          <a:effectRef idx="1">
            <a:schemeClr val="accent1"/>
          </a:effectRef>
          <a:fontRef idx="minor">
            <a:schemeClr val="tx1"/>
          </a:fontRef>
        </p:style>
      </p:cxnSp>
      <p:grpSp>
        <p:nvGrpSpPr>
          <p:cNvPr id="2" name="Grouper 1"/>
          <p:cNvGrpSpPr/>
          <p:nvPr/>
        </p:nvGrpSpPr>
        <p:grpSpPr>
          <a:xfrm>
            <a:off x="3694844" y="804277"/>
            <a:ext cx="1772203" cy="1772203"/>
            <a:chOff x="3694844" y="804277"/>
            <a:chExt cx="1772203" cy="1772203"/>
          </a:xfrm>
        </p:grpSpPr>
        <p:sp>
          <p:nvSpPr>
            <p:cNvPr id="6" name="Oval 9"/>
            <p:cNvSpPr/>
            <p:nvPr/>
          </p:nvSpPr>
          <p:spPr>
            <a:xfrm>
              <a:off x="3694844" y="804277"/>
              <a:ext cx="1772203" cy="1772203"/>
            </a:xfrm>
            <a:prstGeom prst="ellipse">
              <a:avLst/>
            </a:prstGeom>
            <a:solidFill>
              <a:schemeClr val="accent5"/>
            </a:solidFill>
            <a:ln w="28575" cap="rnd" cmpd="sng">
              <a:solidFill>
                <a:schemeClr val="accent5"/>
              </a:solidFill>
              <a:beve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latin typeface="Aleo Light"/>
                <a:cs typeface="Aleo Light"/>
              </a:endParaRPr>
            </a:p>
          </p:txBody>
        </p:sp>
        <p:pic>
          <p:nvPicPr>
            <p:cNvPr id="8" name="Picture 65" descr="questio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1868" y="1245376"/>
              <a:ext cx="847346" cy="870248"/>
            </a:xfrm>
            <a:prstGeom prst="rect">
              <a:avLst/>
            </a:prstGeom>
          </p:spPr>
        </p:pic>
      </p:grpSp>
    </p:spTree>
    <p:extLst>
      <p:ext uri="{BB962C8B-B14F-4D97-AF65-F5344CB8AC3E}">
        <p14:creationId xmlns:p14="http://schemas.microsoft.com/office/powerpoint/2010/main" val="33833710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2500"/>
                            </p:stCondLst>
                            <p:childTnLst>
                              <p:par>
                                <p:cTn id="13" presetID="10" presetClass="entr" presetSubtype="0" fill="hold" nodeType="afterEffect">
                                  <p:stCondLst>
                                    <p:cond delay="0"/>
                                  </p:stCondLst>
                                  <p:iterate type="lt">
                                    <p:tmPct val="0"/>
                                  </p:iterate>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265595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4294967295"/>
          </p:nvPr>
        </p:nvSpPr>
        <p:spPr>
          <a:xfrm>
            <a:off x="0" y="3523905"/>
            <a:ext cx="9144000" cy="1204912"/>
          </a:xfrm>
          <a:prstGeom prst="rect">
            <a:avLst/>
          </a:prstGeom>
        </p:spPr>
        <p:txBody>
          <a:bodyPr/>
          <a:lstStyle/>
          <a:p>
            <a:pPr marL="0" indent="0" algn="ctr">
              <a:lnSpc>
                <a:spcPct val="50000"/>
              </a:lnSpc>
              <a:buNone/>
            </a:pPr>
            <a:r>
              <a:rPr lang="en-US" sz="5400" dirty="0" smtClean="0">
                <a:solidFill>
                  <a:srgbClr val="5D5D5D"/>
                </a:solidFill>
                <a:latin typeface="Mathilde"/>
                <a:cs typeface="Mathilde"/>
              </a:rPr>
              <a:t>Pour </a:t>
            </a:r>
            <a:r>
              <a:rPr lang="en-US" sz="5400" dirty="0" err="1" smtClean="0">
                <a:solidFill>
                  <a:srgbClr val="5D5D5D"/>
                </a:solidFill>
                <a:latin typeface="Mathilde"/>
                <a:cs typeface="Mathilde"/>
              </a:rPr>
              <a:t>votre</a:t>
            </a:r>
            <a:r>
              <a:rPr lang="en-US" sz="5400" dirty="0" smtClean="0">
                <a:solidFill>
                  <a:srgbClr val="5D5D5D"/>
                </a:solidFill>
                <a:latin typeface="Mathilde"/>
                <a:cs typeface="Mathilde"/>
              </a:rPr>
              <a:t> attention</a:t>
            </a:r>
            <a:endParaRPr lang="en-US" sz="5400" dirty="0">
              <a:solidFill>
                <a:srgbClr val="5D5D5D"/>
              </a:solidFill>
              <a:latin typeface="Mathilde"/>
              <a:cs typeface="Mathilde"/>
            </a:endParaRPr>
          </a:p>
        </p:txBody>
      </p:sp>
      <p:sp>
        <p:nvSpPr>
          <p:cNvPr id="2" name="Title 1"/>
          <p:cNvSpPr>
            <a:spLocks noGrp="1"/>
          </p:cNvSpPr>
          <p:nvPr>
            <p:ph type="ctrTitle" idx="4294967295"/>
          </p:nvPr>
        </p:nvSpPr>
        <p:spPr>
          <a:xfrm>
            <a:off x="0" y="706632"/>
            <a:ext cx="9144000" cy="1524000"/>
          </a:xfrm>
          <a:prstGeom prst="rect">
            <a:avLst/>
          </a:prstGeom>
        </p:spPr>
        <p:txBody>
          <a:bodyPr>
            <a:normAutofit/>
          </a:bodyPr>
          <a:lstStyle/>
          <a:p>
            <a:pPr algn="ctr">
              <a:lnSpc>
                <a:spcPct val="120000"/>
              </a:lnSpc>
            </a:pPr>
            <a:r>
              <a:rPr lang="en-US" sz="6600" dirty="0" smtClean="0">
                <a:solidFill>
                  <a:schemeClr val="bg1"/>
                </a:solidFill>
                <a:latin typeface="Aleo Bold"/>
                <a:cs typeface="Aleo Bold"/>
              </a:rPr>
              <a:t>Merci</a:t>
            </a:r>
            <a:endParaRPr lang="en-US" sz="3200" dirty="0">
              <a:solidFill>
                <a:schemeClr val="bg1"/>
              </a:solidFill>
              <a:latin typeface="Mathilde"/>
              <a:cs typeface="Mathilde"/>
            </a:endParaRPr>
          </a:p>
        </p:txBody>
      </p:sp>
      <p:pic>
        <p:nvPicPr>
          <p:cNvPr id="5" name="Bild 60" descr="19.png"/>
          <p:cNvPicPr>
            <a:picLocks noChangeAspect="1"/>
          </p:cNvPicPr>
          <p:nvPr/>
        </p:nvPicPr>
        <p:blipFill rotWithShape="1">
          <a:blip r:embed="rId2">
            <a:extLst>
              <a:ext uri="{28A0092B-C50C-407E-A947-70E740481C1C}">
                <a14:useLocalDpi xmlns:a14="http://schemas.microsoft.com/office/drawing/2010/main" val="0"/>
              </a:ext>
            </a:extLst>
          </a:blip>
          <a:srcRect l="3260" t="-2280" r="42561" b="72597"/>
          <a:stretch/>
        </p:blipFill>
        <p:spPr>
          <a:xfrm>
            <a:off x="5537757" y="3984533"/>
            <a:ext cx="1510974" cy="87649"/>
          </a:xfrm>
          <a:prstGeom prst="rect">
            <a:avLst/>
          </a:prstGeom>
        </p:spPr>
      </p:pic>
    </p:spTree>
    <p:extLst>
      <p:ext uri="{BB962C8B-B14F-4D97-AF65-F5344CB8AC3E}">
        <p14:creationId xmlns:p14="http://schemas.microsoft.com/office/powerpoint/2010/main" val="288739963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1"/>
          <p:cNvSpPr>
            <a:spLocks noGrp="1"/>
          </p:cNvSpPr>
          <p:nvPr>
            <p:ph type="title" idx="4294967295"/>
          </p:nvPr>
        </p:nvSpPr>
        <p:spPr>
          <a:xfrm>
            <a:off x="457200" y="406296"/>
            <a:ext cx="4223085" cy="573418"/>
          </a:xfrm>
          <a:prstGeom prst="rect">
            <a:avLst/>
          </a:prstGeom>
        </p:spPr>
        <p:txBody>
          <a:bodyPr>
            <a:normAutofit fontScale="90000"/>
          </a:bodyPr>
          <a:lstStyle/>
          <a:p>
            <a:r>
              <a:rPr lang="en-US" dirty="0" smtClean="0"/>
              <a:t>ORGANISATION DU TEMPS</a:t>
            </a:r>
            <a:br>
              <a:rPr lang="en-US" dirty="0" smtClean="0"/>
            </a:br>
            <a:r>
              <a:rPr lang="en-US" sz="1300" dirty="0" err="1" smtClean="0">
                <a:solidFill>
                  <a:schemeClr val="accent5"/>
                </a:solidFill>
              </a:rPr>
              <a:t>Que</a:t>
            </a:r>
            <a:r>
              <a:rPr lang="en-US" sz="1300" dirty="0" smtClean="0">
                <a:solidFill>
                  <a:schemeClr val="accent5"/>
                </a:solidFill>
              </a:rPr>
              <a:t> fait-on </a:t>
            </a:r>
            <a:r>
              <a:rPr lang="en-US" sz="1300" dirty="0" err="1" smtClean="0">
                <a:solidFill>
                  <a:schemeClr val="accent5"/>
                </a:solidFill>
              </a:rPr>
              <a:t>aujourd’hui</a:t>
            </a:r>
            <a:r>
              <a:rPr lang="en-US" sz="1300" dirty="0" smtClean="0">
                <a:solidFill>
                  <a:schemeClr val="accent5"/>
                </a:solidFill>
              </a:rPr>
              <a:t>?</a:t>
            </a:r>
            <a:endParaRPr lang="en-US" sz="1300" dirty="0">
              <a:solidFill>
                <a:schemeClr val="accent5"/>
              </a:solidFill>
            </a:endParaRPr>
          </a:p>
        </p:txBody>
      </p:sp>
      <p:sp>
        <p:nvSpPr>
          <p:cNvPr id="45" name="Textfeld 45"/>
          <p:cNvSpPr txBox="1"/>
          <p:nvPr/>
        </p:nvSpPr>
        <p:spPr>
          <a:xfrm>
            <a:off x="6323989" y="3333885"/>
            <a:ext cx="980256" cy="523220"/>
          </a:xfrm>
          <a:prstGeom prst="rect">
            <a:avLst/>
          </a:prstGeom>
          <a:noFill/>
        </p:spPr>
        <p:txBody>
          <a:bodyPr wrap="none" rtlCol="0" anchor="ctr" anchorCtr="1">
            <a:spAutoFit/>
          </a:bodyPr>
          <a:lstStyle/>
          <a:p>
            <a:pPr algn="ctr"/>
            <a:r>
              <a:rPr lang="en-US" sz="1600" b="0" i="0" dirty="0" smtClean="0">
                <a:solidFill>
                  <a:srgbClr val="5D5D5D"/>
                </a:solidFill>
                <a:latin typeface="Aleo Light"/>
                <a:cs typeface="Aleo Light"/>
              </a:rPr>
              <a:t>TDD</a:t>
            </a:r>
          </a:p>
          <a:p>
            <a:pPr algn="ctr"/>
            <a:r>
              <a:rPr lang="en-US" sz="1200" dirty="0" smtClean="0">
                <a:solidFill>
                  <a:srgbClr val="FC3C40"/>
                </a:solidFill>
                <a:latin typeface="Aleo Light Italic"/>
                <a:cs typeface="Aleo Light Italic"/>
              </a:rPr>
              <a:t>introduction</a:t>
            </a:r>
            <a:endParaRPr lang="en-US" sz="1600" b="0" i="0" dirty="0" smtClean="0">
              <a:solidFill>
                <a:srgbClr val="5D5D5D"/>
              </a:solidFill>
              <a:latin typeface="Aleo Light"/>
              <a:cs typeface="Aleo Light"/>
            </a:endParaRPr>
          </a:p>
        </p:txBody>
      </p:sp>
      <p:grpSp>
        <p:nvGrpSpPr>
          <p:cNvPr id="46" name="Gruppierung 22"/>
          <p:cNvGrpSpPr/>
          <p:nvPr/>
        </p:nvGrpSpPr>
        <p:grpSpPr>
          <a:xfrm>
            <a:off x="6308062" y="2122479"/>
            <a:ext cx="949330" cy="949330"/>
            <a:chOff x="1354767" y="1701801"/>
            <a:chExt cx="949330" cy="949330"/>
          </a:xfrm>
        </p:grpSpPr>
        <p:sp>
          <p:nvSpPr>
            <p:cNvPr id="47" name="Oval 46"/>
            <p:cNvSpPr/>
            <p:nvPr/>
          </p:nvSpPr>
          <p:spPr>
            <a:xfrm>
              <a:off x="1354767" y="1701801"/>
              <a:ext cx="949330" cy="949330"/>
            </a:xfrm>
            <a:prstGeom prst="ellipse">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a:solidFill>
                  <a:srgbClr val="5D5D5D"/>
                </a:solidFill>
                <a:latin typeface="Aleo Light"/>
                <a:cs typeface="Aleo Light"/>
              </a:endParaRPr>
            </a:p>
          </p:txBody>
        </p:sp>
        <p:sp>
          <p:nvSpPr>
            <p:cNvPr id="48" name="Textfeld 24"/>
            <p:cNvSpPr txBox="1"/>
            <p:nvPr/>
          </p:nvSpPr>
          <p:spPr>
            <a:xfrm>
              <a:off x="1657088" y="1945848"/>
              <a:ext cx="341016" cy="461665"/>
            </a:xfrm>
            <a:prstGeom prst="rect">
              <a:avLst/>
            </a:prstGeom>
            <a:noFill/>
          </p:spPr>
          <p:txBody>
            <a:bodyPr wrap="none" rtlCol="0" anchor="ctr" anchorCtr="1">
              <a:spAutoFit/>
            </a:bodyPr>
            <a:lstStyle/>
            <a:p>
              <a:pPr algn="ctr"/>
              <a:r>
                <a:rPr lang="en-US" sz="2400" b="0" i="0" smtClean="0">
                  <a:solidFill>
                    <a:srgbClr val="5D5D5D"/>
                  </a:solidFill>
                  <a:latin typeface="Aleo Light"/>
                  <a:cs typeface="Aleo Light"/>
                </a:rPr>
                <a:t>5</a:t>
              </a:r>
              <a:endParaRPr lang="en-US" sz="2400" b="0" i="0">
                <a:solidFill>
                  <a:srgbClr val="5D5D5D"/>
                </a:solidFill>
                <a:latin typeface="Aleo Light"/>
                <a:cs typeface="Aleo Light"/>
              </a:endParaRPr>
            </a:p>
          </p:txBody>
        </p:sp>
      </p:grpSp>
      <p:sp>
        <p:nvSpPr>
          <p:cNvPr id="49" name="Oval 48"/>
          <p:cNvSpPr/>
          <p:nvPr/>
        </p:nvSpPr>
        <p:spPr>
          <a:xfrm>
            <a:off x="529562" y="2122478"/>
            <a:ext cx="949330" cy="949330"/>
          </a:xfrm>
          <a:prstGeom prst="ellipse">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solidFill>
                <a:srgbClr val="5D5D5D"/>
              </a:solidFill>
              <a:latin typeface="Aleo Light"/>
              <a:cs typeface="Aleo Light"/>
            </a:endParaRPr>
          </a:p>
        </p:txBody>
      </p:sp>
      <p:sp>
        <p:nvSpPr>
          <p:cNvPr id="50" name="Textfeld 5"/>
          <p:cNvSpPr txBox="1"/>
          <p:nvPr/>
        </p:nvSpPr>
        <p:spPr>
          <a:xfrm>
            <a:off x="839527" y="2366526"/>
            <a:ext cx="325730" cy="461665"/>
          </a:xfrm>
          <a:prstGeom prst="rect">
            <a:avLst/>
          </a:prstGeom>
          <a:noFill/>
        </p:spPr>
        <p:txBody>
          <a:bodyPr wrap="none" rtlCol="0" anchor="ctr" anchorCtr="1">
            <a:spAutoFit/>
          </a:bodyPr>
          <a:lstStyle/>
          <a:p>
            <a:pPr algn="ctr"/>
            <a:r>
              <a:rPr lang="en-US" sz="2400" b="0" i="0" dirty="0" smtClean="0">
                <a:solidFill>
                  <a:srgbClr val="5D5D5D"/>
                </a:solidFill>
                <a:latin typeface="Aleo Light"/>
                <a:cs typeface="Aleo Light"/>
              </a:rPr>
              <a:t>1</a:t>
            </a:r>
            <a:endParaRPr lang="en-US" sz="2400" b="0" i="0" dirty="0">
              <a:solidFill>
                <a:srgbClr val="5D5D5D"/>
              </a:solidFill>
              <a:latin typeface="Aleo Light"/>
              <a:cs typeface="Aleo Light"/>
            </a:endParaRPr>
          </a:p>
        </p:txBody>
      </p:sp>
      <p:sp>
        <p:nvSpPr>
          <p:cNvPr id="51" name="Textfeld 40"/>
          <p:cNvSpPr txBox="1"/>
          <p:nvPr/>
        </p:nvSpPr>
        <p:spPr>
          <a:xfrm>
            <a:off x="355818" y="3437730"/>
            <a:ext cx="1256874" cy="338554"/>
          </a:xfrm>
          <a:prstGeom prst="rect">
            <a:avLst/>
          </a:prstGeom>
          <a:noFill/>
        </p:spPr>
        <p:txBody>
          <a:bodyPr wrap="none" rtlCol="0" anchor="ctr" anchorCtr="1">
            <a:spAutoFit/>
          </a:bodyPr>
          <a:lstStyle/>
          <a:p>
            <a:pPr algn="ctr"/>
            <a:r>
              <a:rPr lang="en-US" sz="1600" dirty="0" smtClean="0">
                <a:solidFill>
                  <a:srgbClr val="5D5D5D"/>
                </a:solidFill>
                <a:latin typeface="Aleo Light"/>
                <a:cs typeface="Aleo Light"/>
              </a:rPr>
              <a:t>Introduction</a:t>
            </a:r>
            <a:endParaRPr lang="en-US" sz="1200" b="0" i="0" dirty="0">
              <a:solidFill>
                <a:schemeClr val="accent5">
                  <a:lumMod val="75000"/>
                </a:schemeClr>
              </a:solidFill>
              <a:latin typeface="Aleo Light Italic"/>
              <a:cs typeface="Aleo Light Italic"/>
            </a:endParaRPr>
          </a:p>
        </p:txBody>
      </p:sp>
      <p:cxnSp>
        <p:nvCxnSpPr>
          <p:cNvPr id="52" name="Gerade Verbindung 29"/>
          <p:cNvCxnSpPr>
            <a:stCxn id="49" idx="2"/>
          </p:cNvCxnSpPr>
          <p:nvPr/>
        </p:nvCxnSpPr>
        <p:spPr>
          <a:xfrm flipH="1">
            <a:off x="0" y="2597143"/>
            <a:ext cx="529562" cy="1"/>
          </a:xfrm>
          <a:prstGeom prst="line">
            <a:avLst/>
          </a:prstGeom>
          <a:ln/>
        </p:spPr>
        <p:style>
          <a:lnRef idx="1">
            <a:schemeClr val="accent1"/>
          </a:lnRef>
          <a:fillRef idx="0">
            <a:schemeClr val="accent1"/>
          </a:fillRef>
          <a:effectRef idx="0">
            <a:schemeClr val="accent1"/>
          </a:effectRef>
          <a:fontRef idx="minor">
            <a:schemeClr val="tx1"/>
          </a:fontRef>
        </p:style>
      </p:cxnSp>
      <p:sp>
        <p:nvSpPr>
          <p:cNvPr id="53" name="Textfeld 42"/>
          <p:cNvSpPr txBox="1"/>
          <p:nvPr/>
        </p:nvSpPr>
        <p:spPr>
          <a:xfrm>
            <a:off x="1891890" y="3345397"/>
            <a:ext cx="1125654" cy="523220"/>
          </a:xfrm>
          <a:prstGeom prst="rect">
            <a:avLst/>
          </a:prstGeom>
          <a:noFill/>
        </p:spPr>
        <p:txBody>
          <a:bodyPr wrap="none" rtlCol="0" anchor="ctr" anchorCtr="1">
            <a:spAutoFit/>
          </a:bodyPr>
          <a:lstStyle/>
          <a:p>
            <a:pPr algn="ctr"/>
            <a:r>
              <a:rPr lang="en-US" sz="1600" b="0" i="0" dirty="0" err="1" smtClean="0">
                <a:solidFill>
                  <a:srgbClr val="5D5D5D"/>
                </a:solidFill>
                <a:latin typeface="Aleo Light"/>
                <a:cs typeface="Aleo Light"/>
              </a:rPr>
              <a:t>Définition</a:t>
            </a:r>
            <a:endParaRPr lang="en-US" sz="1600" b="0" i="0" dirty="0" smtClean="0">
              <a:solidFill>
                <a:srgbClr val="5D5D5D"/>
              </a:solidFill>
              <a:latin typeface="Aleo Light"/>
              <a:cs typeface="Aleo Light"/>
            </a:endParaRPr>
          </a:p>
          <a:p>
            <a:pPr algn="ctr"/>
            <a:r>
              <a:rPr lang="en-US" sz="1200" dirty="0">
                <a:solidFill>
                  <a:srgbClr val="FC3C40"/>
                </a:solidFill>
                <a:latin typeface="Aleo Light Italic"/>
                <a:cs typeface="Aleo Light Italic"/>
              </a:rPr>
              <a:t>d</a:t>
            </a:r>
            <a:r>
              <a:rPr lang="en-US" sz="1200" dirty="0" smtClean="0">
                <a:solidFill>
                  <a:srgbClr val="FC3C40"/>
                </a:solidFill>
                <a:latin typeface="Aleo Light Italic"/>
                <a:cs typeface="Aleo Light Italic"/>
              </a:rPr>
              <a:t>u refactoring</a:t>
            </a:r>
            <a:endParaRPr lang="en-US" sz="1200" b="0" i="0" dirty="0" smtClean="0">
              <a:solidFill>
                <a:srgbClr val="5D5D5D"/>
              </a:solidFill>
              <a:latin typeface="Aleo Light"/>
              <a:cs typeface="Aleo Light"/>
            </a:endParaRPr>
          </a:p>
        </p:txBody>
      </p:sp>
      <p:grpSp>
        <p:nvGrpSpPr>
          <p:cNvPr id="54" name="Gruppierung 13"/>
          <p:cNvGrpSpPr/>
          <p:nvPr/>
        </p:nvGrpSpPr>
        <p:grpSpPr>
          <a:xfrm>
            <a:off x="2015462" y="2122478"/>
            <a:ext cx="949330" cy="949330"/>
            <a:chOff x="1354767" y="1701801"/>
            <a:chExt cx="949330" cy="949330"/>
          </a:xfrm>
        </p:grpSpPr>
        <p:sp>
          <p:nvSpPr>
            <p:cNvPr id="55" name="Oval 54"/>
            <p:cNvSpPr/>
            <p:nvPr/>
          </p:nvSpPr>
          <p:spPr>
            <a:xfrm>
              <a:off x="1354767" y="1701801"/>
              <a:ext cx="949330" cy="949330"/>
            </a:xfrm>
            <a:prstGeom prst="ellipse">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a:solidFill>
                  <a:srgbClr val="5D5D5D"/>
                </a:solidFill>
                <a:latin typeface="Aleo Light"/>
                <a:cs typeface="Aleo Light"/>
              </a:endParaRPr>
            </a:p>
          </p:txBody>
        </p:sp>
        <p:sp>
          <p:nvSpPr>
            <p:cNvPr id="56" name="Textfeld 15"/>
            <p:cNvSpPr txBox="1"/>
            <p:nvPr/>
          </p:nvSpPr>
          <p:spPr>
            <a:xfrm>
              <a:off x="1651703" y="1945848"/>
              <a:ext cx="351789" cy="461665"/>
            </a:xfrm>
            <a:prstGeom prst="rect">
              <a:avLst/>
            </a:prstGeom>
            <a:ln>
              <a:noFill/>
            </a:ln>
          </p:spPr>
          <p:style>
            <a:lnRef idx="2">
              <a:schemeClr val="accent5"/>
            </a:lnRef>
            <a:fillRef idx="1">
              <a:schemeClr val="lt1"/>
            </a:fillRef>
            <a:effectRef idx="0">
              <a:schemeClr val="accent5"/>
            </a:effectRef>
            <a:fontRef idx="minor">
              <a:schemeClr val="dk1"/>
            </a:fontRef>
          </p:style>
          <p:txBody>
            <a:bodyPr wrap="none" rtlCol="0" anchor="ctr" anchorCtr="1">
              <a:spAutoFit/>
            </a:bodyPr>
            <a:lstStyle/>
            <a:p>
              <a:pPr algn="ctr"/>
              <a:r>
                <a:rPr lang="en-US" sz="2400" b="0" i="0" smtClean="0">
                  <a:solidFill>
                    <a:srgbClr val="5D5D5D"/>
                  </a:solidFill>
                  <a:latin typeface="Aleo Light"/>
                  <a:cs typeface="Aleo Light"/>
                </a:rPr>
                <a:t>2</a:t>
              </a:r>
              <a:endParaRPr lang="en-US" sz="2400" b="0" i="0">
                <a:solidFill>
                  <a:srgbClr val="5D5D5D"/>
                </a:solidFill>
                <a:latin typeface="Aleo Light"/>
                <a:cs typeface="Aleo Light"/>
              </a:endParaRPr>
            </a:p>
          </p:txBody>
        </p:sp>
      </p:grpSp>
      <p:cxnSp>
        <p:nvCxnSpPr>
          <p:cNvPr id="57" name="Gerade Verbindung 30"/>
          <p:cNvCxnSpPr>
            <a:stCxn id="55" idx="2"/>
            <a:endCxn id="49" idx="6"/>
          </p:cNvCxnSpPr>
          <p:nvPr/>
        </p:nvCxnSpPr>
        <p:spPr>
          <a:xfrm flipH="1">
            <a:off x="1478892" y="2597143"/>
            <a:ext cx="536570" cy="0"/>
          </a:xfrm>
          <a:prstGeom prst="line">
            <a:avLst/>
          </a:prstGeom>
          <a:ln/>
        </p:spPr>
        <p:style>
          <a:lnRef idx="1">
            <a:schemeClr val="accent1"/>
          </a:lnRef>
          <a:fillRef idx="0">
            <a:schemeClr val="accent1"/>
          </a:fillRef>
          <a:effectRef idx="0">
            <a:schemeClr val="accent1"/>
          </a:effectRef>
          <a:fontRef idx="minor">
            <a:schemeClr val="tx1"/>
          </a:fontRef>
        </p:style>
      </p:cxnSp>
      <p:sp>
        <p:nvSpPr>
          <p:cNvPr id="58" name="Textfeld 43"/>
          <p:cNvSpPr txBox="1"/>
          <p:nvPr/>
        </p:nvSpPr>
        <p:spPr>
          <a:xfrm>
            <a:off x="3445481" y="3345397"/>
            <a:ext cx="1074132" cy="523220"/>
          </a:xfrm>
          <a:prstGeom prst="rect">
            <a:avLst/>
          </a:prstGeom>
          <a:noFill/>
        </p:spPr>
        <p:txBody>
          <a:bodyPr wrap="none" rtlCol="0" anchor="ctr" anchorCtr="1">
            <a:spAutoFit/>
          </a:bodyPr>
          <a:lstStyle/>
          <a:p>
            <a:pPr algn="ctr"/>
            <a:r>
              <a:rPr lang="en-US" sz="1600" dirty="0" err="1" smtClean="0">
                <a:solidFill>
                  <a:srgbClr val="5D5D5D"/>
                </a:solidFill>
                <a:latin typeface="Aleo Light"/>
                <a:cs typeface="Aleo Light"/>
              </a:rPr>
              <a:t>Utilisation</a:t>
            </a:r>
            <a:endParaRPr lang="en-US" sz="1600" dirty="0" smtClean="0">
              <a:solidFill>
                <a:srgbClr val="5D5D5D"/>
              </a:solidFill>
              <a:latin typeface="Aleo Light"/>
              <a:cs typeface="Aleo Light"/>
            </a:endParaRPr>
          </a:p>
          <a:p>
            <a:pPr algn="ctr"/>
            <a:r>
              <a:rPr lang="en-US" sz="1200" dirty="0">
                <a:solidFill>
                  <a:srgbClr val="FC3C40"/>
                </a:solidFill>
                <a:latin typeface="Aleo Light Italic"/>
                <a:cs typeface="Aleo Light Italic"/>
              </a:rPr>
              <a:t>e</a:t>
            </a:r>
            <a:r>
              <a:rPr lang="en-US" sz="1200" dirty="0" smtClean="0">
                <a:solidFill>
                  <a:srgbClr val="FC3C40"/>
                </a:solidFill>
                <a:latin typeface="Aleo Light Italic"/>
                <a:cs typeface="Aleo Light Italic"/>
              </a:rPr>
              <a:t>n java</a:t>
            </a:r>
            <a:endParaRPr lang="en-US" sz="1200" b="0" i="0" dirty="0" smtClean="0">
              <a:solidFill>
                <a:srgbClr val="5D5D5D"/>
              </a:solidFill>
              <a:latin typeface="Aleo Light"/>
              <a:cs typeface="Aleo Light"/>
            </a:endParaRPr>
          </a:p>
        </p:txBody>
      </p:sp>
      <p:grpSp>
        <p:nvGrpSpPr>
          <p:cNvPr id="59" name="Gruppierung 16"/>
          <p:cNvGrpSpPr/>
          <p:nvPr/>
        </p:nvGrpSpPr>
        <p:grpSpPr>
          <a:xfrm>
            <a:off x="3475962" y="2122478"/>
            <a:ext cx="949330" cy="949330"/>
            <a:chOff x="1354767" y="1701801"/>
            <a:chExt cx="949330" cy="949330"/>
          </a:xfrm>
        </p:grpSpPr>
        <p:sp>
          <p:nvSpPr>
            <p:cNvPr id="60" name="Oval 59"/>
            <p:cNvSpPr/>
            <p:nvPr/>
          </p:nvSpPr>
          <p:spPr>
            <a:xfrm>
              <a:off x="1354767" y="1701801"/>
              <a:ext cx="949330" cy="949330"/>
            </a:xfrm>
            <a:prstGeom prst="ellipse">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a:solidFill>
                  <a:srgbClr val="5D5D5D"/>
                </a:solidFill>
                <a:latin typeface="Aleo Light"/>
                <a:cs typeface="Aleo Light"/>
              </a:endParaRPr>
            </a:p>
          </p:txBody>
        </p:sp>
        <p:sp>
          <p:nvSpPr>
            <p:cNvPr id="61" name="Textfeld 18"/>
            <p:cNvSpPr txBox="1"/>
            <p:nvPr/>
          </p:nvSpPr>
          <p:spPr>
            <a:xfrm>
              <a:off x="1652010" y="1945848"/>
              <a:ext cx="351173" cy="461665"/>
            </a:xfrm>
            <a:prstGeom prst="rect">
              <a:avLst/>
            </a:prstGeom>
            <a:noFill/>
          </p:spPr>
          <p:txBody>
            <a:bodyPr wrap="none" rtlCol="0" anchor="ctr" anchorCtr="1">
              <a:spAutoFit/>
            </a:bodyPr>
            <a:lstStyle/>
            <a:p>
              <a:pPr algn="ctr"/>
              <a:r>
                <a:rPr lang="en-US" sz="2400" b="0" i="0" smtClean="0">
                  <a:solidFill>
                    <a:srgbClr val="5D5D5D"/>
                  </a:solidFill>
                  <a:latin typeface="Aleo Light"/>
                  <a:cs typeface="Aleo Light"/>
                </a:rPr>
                <a:t>3</a:t>
              </a:r>
              <a:endParaRPr lang="en-US" sz="2400" b="0" i="0">
                <a:solidFill>
                  <a:srgbClr val="5D5D5D"/>
                </a:solidFill>
                <a:latin typeface="Aleo Light"/>
                <a:cs typeface="Aleo Light"/>
              </a:endParaRPr>
            </a:p>
          </p:txBody>
        </p:sp>
      </p:grpSp>
      <p:cxnSp>
        <p:nvCxnSpPr>
          <p:cNvPr id="62" name="Gerade Verbindung 32"/>
          <p:cNvCxnSpPr>
            <a:endCxn id="55" idx="6"/>
          </p:cNvCxnSpPr>
          <p:nvPr/>
        </p:nvCxnSpPr>
        <p:spPr>
          <a:xfrm flipH="1" flipV="1">
            <a:off x="2964792" y="2597143"/>
            <a:ext cx="511170" cy="1"/>
          </a:xfrm>
          <a:prstGeom prst="line">
            <a:avLst/>
          </a:prstGeom>
          <a:ln/>
        </p:spPr>
        <p:style>
          <a:lnRef idx="1">
            <a:schemeClr val="accent1"/>
          </a:lnRef>
          <a:fillRef idx="0">
            <a:schemeClr val="accent1"/>
          </a:fillRef>
          <a:effectRef idx="0">
            <a:schemeClr val="accent1"/>
          </a:effectRef>
          <a:fontRef idx="minor">
            <a:schemeClr val="tx1"/>
          </a:fontRef>
        </p:style>
      </p:cxnSp>
      <p:sp>
        <p:nvSpPr>
          <p:cNvPr id="63" name="Textfeld 44"/>
          <p:cNvSpPr txBox="1"/>
          <p:nvPr/>
        </p:nvSpPr>
        <p:spPr>
          <a:xfrm>
            <a:off x="4852368" y="3333885"/>
            <a:ext cx="1051490" cy="523220"/>
          </a:xfrm>
          <a:prstGeom prst="rect">
            <a:avLst/>
          </a:prstGeom>
          <a:noFill/>
        </p:spPr>
        <p:txBody>
          <a:bodyPr wrap="none" rtlCol="0" anchor="ctr" anchorCtr="1">
            <a:spAutoFit/>
          </a:bodyPr>
          <a:lstStyle/>
          <a:p>
            <a:pPr algn="ctr"/>
            <a:r>
              <a:rPr lang="en-US" sz="1600" b="0" i="0" dirty="0" smtClean="0">
                <a:solidFill>
                  <a:srgbClr val="5D5D5D"/>
                </a:solidFill>
                <a:latin typeface="Aleo Light"/>
                <a:cs typeface="Aleo Light"/>
              </a:rPr>
              <a:t>Les </a:t>
            </a:r>
            <a:r>
              <a:rPr lang="en-US" sz="1600" b="0" i="0" dirty="0" err="1" smtClean="0">
                <a:solidFill>
                  <a:srgbClr val="5D5D5D"/>
                </a:solidFill>
                <a:latin typeface="Aleo Light"/>
                <a:cs typeface="Aleo Light"/>
              </a:rPr>
              <a:t>outils</a:t>
            </a:r>
            <a:endParaRPr lang="en-US" sz="1600" b="0" i="0" dirty="0" smtClean="0">
              <a:solidFill>
                <a:srgbClr val="5D5D5D"/>
              </a:solidFill>
              <a:latin typeface="Aleo Light"/>
              <a:cs typeface="Aleo Light"/>
            </a:endParaRPr>
          </a:p>
          <a:p>
            <a:pPr lvl="0" algn="ctr"/>
            <a:r>
              <a:rPr lang="en-US" sz="1200" dirty="0" err="1" smtClean="0">
                <a:solidFill>
                  <a:srgbClr val="FC3C40"/>
                </a:solidFill>
                <a:latin typeface="Aleo Light Italic"/>
                <a:cs typeface="Aleo Light Italic"/>
              </a:rPr>
              <a:t>sur</a:t>
            </a:r>
            <a:r>
              <a:rPr lang="en-US" sz="1200" dirty="0" smtClean="0">
                <a:solidFill>
                  <a:srgbClr val="FC3C40"/>
                </a:solidFill>
                <a:latin typeface="Aleo Light Italic"/>
                <a:cs typeface="Aleo Light Italic"/>
              </a:rPr>
              <a:t> eclipse</a:t>
            </a:r>
            <a:endParaRPr lang="en-US" sz="1200" dirty="0">
              <a:solidFill>
                <a:srgbClr val="5D5D5D"/>
              </a:solidFill>
              <a:latin typeface="Aleo Light"/>
              <a:cs typeface="Aleo Light"/>
            </a:endParaRPr>
          </a:p>
        </p:txBody>
      </p:sp>
      <p:grpSp>
        <p:nvGrpSpPr>
          <p:cNvPr id="64" name="Gruppierung 19"/>
          <p:cNvGrpSpPr/>
          <p:nvPr/>
        </p:nvGrpSpPr>
        <p:grpSpPr>
          <a:xfrm>
            <a:off x="4872963" y="2122479"/>
            <a:ext cx="949330" cy="949330"/>
            <a:chOff x="1354767" y="1701801"/>
            <a:chExt cx="949330" cy="949330"/>
          </a:xfrm>
        </p:grpSpPr>
        <p:sp>
          <p:nvSpPr>
            <p:cNvPr id="65" name="Oval 64"/>
            <p:cNvSpPr/>
            <p:nvPr/>
          </p:nvSpPr>
          <p:spPr>
            <a:xfrm>
              <a:off x="1354767" y="1701801"/>
              <a:ext cx="949330" cy="949330"/>
            </a:xfrm>
            <a:prstGeom prst="ellipse">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a:solidFill>
                  <a:srgbClr val="5D5D5D"/>
                </a:solidFill>
                <a:latin typeface="Aleo Light"/>
                <a:cs typeface="Aleo Light"/>
              </a:endParaRPr>
            </a:p>
          </p:txBody>
        </p:sp>
        <p:sp>
          <p:nvSpPr>
            <p:cNvPr id="66" name="Textfeld 21"/>
            <p:cNvSpPr txBox="1"/>
            <p:nvPr/>
          </p:nvSpPr>
          <p:spPr>
            <a:xfrm>
              <a:off x="1639084" y="1945848"/>
              <a:ext cx="377026" cy="461665"/>
            </a:xfrm>
            <a:prstGeom prst="rect">
              <a:avLst/>
            </a:prstGeom>
            <a:noFill/>
          </p:spPr>
          <p:txBody>
            <a:bodyPr wrap="none" rtlCol="0" anchor="ctr" anchorCtr="1">
              <a:spAutoFit/>
            </a:bodyPr>
            <a:lstStyle/>
            <a:p>
              <a:pPr algn="ctr"/>
              <a:r>
                <a:rPr lang="en-US" sz="2400" b="0" i="0" smtClean="0">
                  <a:solidFill>
                    <a:srgbClr val="5D5D5D"/>
                  </a:solidFill>
                  <a:latin typeface="Aleo Light"/>
                  <a:cs typeface="Aleo Light"/>
                </a:rPr>
                <a:t>4</a:t>
              </a:r>
              <a:endParaRPr lang="en-US" sz="2400" b="0" i="0">
                <a:solidFill>
                  <a:srgbClr val="5D5D5D"/>
                </a:solidFill>
                <a:latin typeface="Aleo Light"/>
                <a:cs typeface="Aleo Light"/>
              </a:endParaRPr>
            </a:p>
          </p:txBody>
        </p:sp>
      </p:grpSp>
      <p:cxnSp>
        <p:nvCxnSpPr>
          <p:cNvPr id="67" name="Gerade Verbindung 35"/>
          <p:cNvCxnSpPr/>
          <p:nvPr/>
        </p:nvCxnSpPr>
        <p:spPr>
          <a:xfrm flipH="1" flipV="1">
            <a:off x="5822294" y="2592378"/>
            <a:ext cx="482929" cy="4766"/>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68" name="Gerade Verbindung 36"/>
          <p:cNvCxnSpPr>
            <a:stCxn id="71" idx="2"/>
          </p:cNvCxnSpPr>
          <p:nvPr/>
        </p:nvCxnSpPr>
        <p:spPr>
          <a:xfrm flipH="1" flipV="1">
            <a:off x="7257395" y="2592378"/>
            <a:ext cx="509722" cy="4765"/>
          </a:xfrm>
          <a:prstGeom prst="line">
            <a:avLst/>
          </a:prstGeom>
          <a:ln/>
        </p:spPr>
        <p:style>
          <a:lnRef idx="1">
            <a:schemeClr val="accent1"/>
          </a:lnRef>
          <a:fillRef idx="0">
            <a:schemeClr val="accent1"/>
          </a:fillRef>
          <a:effectRef idx="0">
            <a:schemeClr val="accent1"/>
          </a:effectRef>
          <a:fontRef idx="minor">
            <a:schemeClr val="tx1"/>
          </a:fontRef>
        </p:style>
      </p:cxnSp>
      <p:sp>
        <p:nvSpPr>
          <p:cNvPr id="69" name="Textfeld 46"/>
          <p:cNvSpPr txBox="1"/>
          <p:nvPr/>
        </p:nvSpPr>
        <p:spPr>
          <a:xfrm>
            <a:off x="7804410" y="3345397"/>
            <a:ext cx="851515" cy="523220"/>
          </a:xfrm>
          <a:prstGeom prst="rect">
            <a:avLst/>
          </a:prstGeom>
          <a:noFill/>
        </p:spPr>
        <p:txBody>
          <a:bodyPr wrap="none" rtlCol="0" anchor="ctr" anchorCtr="1">
            <a:spAutoFit/>
          </a:bodyPr>
          <a:lstStyle/>
          <a:p>
            <a:pPr algn="ctr"/>
            <a:r>
              <a:rPr lang="en-US" sz="1600" b="0" i="0" dirty="0" smtClean="0">
                <a:solidFill>
                  <a:srgbClr val="5D5D5D"/>
                </a:solidFill>
                <a:latin typeface="Aleo Light"/>
                <a:cs typeface="Aleo Light"/>
              </a:rPr>
              <a:t>Fin</a:t>
            </a:r>
            <a:endParaRPr lang="en-US" sz="1600" b="0" i="0" dirty="0" smtClean="0">
              <a:solidFill>
                <a:srgbClr val="878C8D"/>
              </a:solidFill>
              <a:latin typeface="Aleo Light"/>
              <a:cs typeface="Aleo Light"/>
            </a:endParaRPr>
          </a:p>
          <a:p>
            <a:pPr algn="ctr"/>
            <a:r>
              <a:rPr lang="en-US" sz="1200" dirty="0">
                <a:solidFill>
                  <a:srgbClr val="FC3C40"/>
                </a:solidFill>
                <a:latin typeface="Aleo Light Italic"/>
                <a:cs typeface="Aleo Light Italic"/>
              </a:rPr>
              <a:t>q</a:t>
            </a:r>
            <a:r>
              <a:rPr lang="en-US" sz="1200" dirty="0" smtClean="0">
                <a:solidFill>
                  <a:srgbClr val="FC3C40"/>
                </a:solidFill>
                <a:latin typeface="Aleo Light Italic"/>
                <a:cs typeface="Aleo Light Italic"/>
              </a:rPr>
              <a:t>uestions</a:t>
            </a:r>
            <a:endParaRPr lang="en-US" sz="1200" b="0" i="0" dirty="0">
              <a:solidFill>
                <a:srgbClr val="FC3C40"/>
              </a:solidFill>
              <a:latin typeface="Aleo Light Italic"/>
              <a:cs typeface="Aleo Light Italic"/>
            </a:endParaRPr>
          </a:p>
        </p:txBody>
      </p:sp>
      <p:grpSp>
        <p:nvGrpSpPr>
          <p:cNvPr id="70" name="Gruppierung 25"/>
          <p:cNvGrpSpPr/>
          <p:nvPr/>
        </p:nvGrpSpPr>
        <p:grpSpPr>
          <a:xfrm>
            <a:off x="7767117" y="2122478"/>
            <a:ext cx="949330" cy="949330"/>
            <a:chOff x="1354767" y="1701801"/>
            <a:chExt cx="949330" cy="949330"/>
          </a:xfrm>
        </p:grpSpPr>
        <p:sp>
          <p:nvSpPr>
            <p:cNvPr id="71" name="Oval 70"/>
            <p:cNvSpPr/>
            <p:nvPr/>
          </p:nvSpPr>
          <p:spPr>
            <a:xfrm>
              <a:off x="1354767" y="1701801"/>
              <a:ext cx="949330" cy="949330"/>
            </a:xfrm>
            <a:prstGeom prst="ellipse">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a:solidFill>
                  <a:srgbClr val="5D5D5D"/>
                </a:solidFill>
                <a:latin typeface="Aleo Light"/>
                <a:cs typeface="Aleo Light"/>
              </a:endParaRPr>
            </a:p>
          </p:txBody>
        </p:sp>
        <p:sp>
          <p:nvSpPr>
            <p:cNvPr id="72" name="Textfeld 27"/>
            <p:cNvSpPr txBox="1"/>
            <p:nvPr/>
          </p:nvSpPr>
          <p:spPr>
            <a:xfrm>
              <a:off x="1652241" y="1945848"/>
              <a:ext cx="350711" cy="461665"/>
            </a:xfrm>
            <a:prstGeom prst="rect">
              <a:avLst/>
            </a:prstGeom>
            <a:noFill/>
          </p:spPr>
          <p:txBody>
            <a:bodyPr wrap="none" rtlCol="0" anchor="ctr" anchorCtr="1">
              <a:spAutoFit/>
            </a:bodyPr>
            <a:lstStyle/>
            <a:p>
              <a:pPr algn="ctr"/>
              <a:r>
                <a:rPr lang="en-US" sz="2400" smtClean="0">
                  <a:solidFill>
                    <a:srgbClr val="5D5D5D"/>
                  </a:solidFill>
                  <a:latin typeface="Aleo Light"/>
                  <a:cs typeface="Aleo Light"/>
                </a:rPr>
                <a:t>6</a:t>
              </a:r>
              <a:endParaRPr lang="en-US" sz="2400" b="0" i="0">
                <a:solidFill>
                  <a:srgbClr val="5D5D5D"/>
                </a:solidFill>
                <a:latin typeface="Aleo Light"/>
                <a:cs typeface="Aleo Light"/>
              </a:endParaRPr>
            </a:p>
          </p:txBody>
        </p:sp>
      </p:grpSp>
      <p:cxnSp>
        <p:nvCxnSpPr>
          <p:cNvPr id="73" name="Gerade Verbindung 37"/>
          <p:cNvCxnSpPr>
            <a:endCxn id="71" idx="6"/>
          </p:cNvCxnSpPr>
          <p:nvPr/>
        </p:nvCxnSpPr>
        <p:spPr>
          <a:xfrm flipH="1" flipV="1">
            <a:off x="8716447" y="2597143"/>
            <a:ext cx="427553" cy="1"/>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74" name="Gerade Verbindung 33"/>
          <p:cNvCxnSpPr>
            <a:stCxn id="65" idx="2"/>
            <a:endCxn id="60" idx="6"/>
          </p:cNvCxnSpPr>
          <p:nvPr/>
        </p:nvCxnSpPr>
        <p:spPr>
          <a:xfrm flipH="1" flipV="1">
            <a:off x="4425292" y="2597143"/>
            <a:ext cx="447671" cy="1"/>
          </a:xfrm>
          <a:prstGeom prst="line">
            <a:avLst/>
          </a:prstGeom>
          <a:ln/>
        </p:spPr>
        <p:style>
          <a:lnRef idx="1">
            <a:schemeClr val="accent1"/>
          </a:lnRef>
          <a:fillRef idx="0">
            <a:schemeClr val="accent1"/>
          </a:fillRef>
          <a:effectRef idx="0">
            <a:schemeClr val="accent1"/>
          </a:effectRef>
          <a:fontRef idx="minor">
            <a:schemeClr val="tx1"/>
          </a:fontRef>
        </p:style>
      </p:cxnSp>
      <p:sp>
        <p:nvSpPr>
          <p:cNvPr id="35" name="Slide Number Placeholder 66"/>
          <p:cNvSpPr>
            <a:spLocks noGrp="1"/>
          </p:cNvSpPr>
          <p:nvPr>
            <p:ph type="sldNum" sz="quarter" idx="10"/>
          </p:nvPr>
        </p:nvSpPr>
        <p:spPr>
          <a:xfrm>
            <a:off x="6816259" y="4730979"/>
            <a:ext cx="2133600" cy="273844"/>
          </a:xfrm>
        </p:spPr>
        <p:txBody>
          <a:bodyPr/>
          <a:lstStyle/>
          <a:p>
            <a:fld id="{85D7182A-6091-0B44-BC53-3741B6723779}" type="slidenum">
              <a:rPr lang="en-US" smtClean="0"/>
              <a:pPr/>
              <a:t>2</a:t>
            </a:fld>
            <a:endParaRPr lang="en-US"/>
          </a:p>
        </p:txBody>
      </p:sp>
    </p:spTree>
    <p:extLst>
      <p:ext uri="{BB962C8B-B14F-4D97-AF65-F5344CB8AC3E}">
        <p14:creationId xmlns:p14="http://schemas.microsoft.com/office/powerpoint/2010/main" val="147617795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1000"/>
                                        <p:tgtEl>
                                          <p:spTgt spid="49"/>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fade">
                                      <p:cBhvr>
                                        <p:cTn id="15" dur="1000"/>
                                        <p:tgtEl>
                                          <p:spTgt spid="52"/>
                                        </p:tgtEl>
                                      </p:cBhvr>
                                    </p:animEffect>
                                  </p:childTnLst>
                                </p:cTn>
                              </p:par>
                            </p:childTnLst>
                          </p:cTn>
                        </p:par>
                        <p:par>
                          <p:cTn id="16" fill="hold">
                            <p:stCondLst>
                              <p:cond delay="3000"/>
                            </p:stCondLst>
                            <p:childTnLst>
                              <p:par>
                                <p:cTn id="17" presetID="22" presetClass="entr" presetSubtype="8" fill="hold" nodeType="afterEffect">
                                  <p:stCondLst>
                                    <p:cond delay="0"/>
                                  </p:stCondLst>
                                  <p:childTnLst>
                                    <p:set>
                                      <p:cBhvr>
                                        <p:cTn id="18" dur="1" fill="hold">
                                          <p:stCondLst>
                                            <p:cond delay="0"/>
                                          </p:stCondLst>
                                        </p:cTn>
                                        <p:tgtEl>
                                          <p:spTgt spid="51">
                                            <p:txEl>
                                              <p:pRg st="0" end="0"/>
                                            </p:txEl>
                                          </p:spTgt>
                                        </p:tgtEl>
                                        <p:attrNameLst>
                                          <p:attrName>style.visibility</p:attrName>
                                        </p:attrNameLst>
                                      </p:cBhvr>
                                      <p:to>
                                        <p:strVal val="visible"/>
                                      </p:to>
                                    </p:set>
                                    <p:animEffect transition="in" filter="wipe(left)">
                                      <p:cBhvr>
                                        <p:cTn id="19" dur="1000"/>
                                        <p:tgtEl>
                                          <p:spTgt spid="51">
                                            <p:txEl>
                                              <p:pRg st="0" end="0"/>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fade">
                                      <p:cBhvr>
                                        <p:cTn id="23" dur="1000"/>
                                        <p:tgtEl>
                                          <p:spTgt spid="54"/>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1000"/>
                                        <p:tgtEl>
                                          <p:spTgt spid="57"/>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53">
                                            <p:txEl>
                                              <p:pRg st="0" end="0"/>
                                            </p:txEl>
                                          </p:spTgt>
                                        </p:tgtEl>
                                        <p:attrNameLst>
                                          <p:attrName>style.visibility</p:attrName>
                                        </p:attrNameLst>
                                      </p:cBhvr>
                                      <p:to>
                                        <p:strVal val="visible"/>
                                      </p:to>
                                    </p:set>
                                    <p:animEffect transition="in" filter="fade">
                                      <p:cBhvr>
                                        <p:cTn id="31" dur="1000"/>
                                        <p:tgtEl>
                                          <p:spTgt spid="53">
                                            <p:txEl>
                                              <p:pRg st="0" end="0"/>
                                            </p:txEl>
                                          </p:spTgt>
                                        </p:tgtEl>
                                      </p:cBhvr>
                                    </p:animEffect>
                                  </p:childTnLst>
                                </p:cTn>
                              </p:par>
                            </p:childTnLst>
                          </p:cTn>
                        </p:par>
                        <p:par>
                          <p:cTn id="32" fill="hold">
                            <p:stCondLst>
                              <p:cond delay="7000"/>
                            </p:stCondLst>
                            <p:childTnLst>
                              <p:par>
                                <p:cTn id="33" presetID="10" presetClass="entr" presetSubtype="0" fill="hold" nodeType="afterEffect">
                                  <p:stCondLst>
                                    <p:cond delay="0"/>
                                  </p:stCondLst>
                                  <p:childTnLst>
                                    <p:set>
                                      <p:cBhvr>
                                        <p:cTn id="34" dur="1" fill="hold">
                                          <p:stCondLst>
                                            <p:cond delay="0"/>
                                          </p:stCondLst>
                                        </p:cTn>
                                        <p:tgtEl>
                                          <p:spTgt spid="53">
                                            <p:txEl>
                                              <p:pRg st="1" end="1"/>
                                            </p:txEl>
                                          </p:spTgt>
                                        </p:tgtEl>
                                        <p:attrNameLst>
                                          <p:attrName>style.visibility</p:attrName>
                                        </p:attrNameLst>
                                      </p:cBhvr>
                                      <p:to>
                                        <p:strVal val="visible"/>
                                      </p:to>
                                    </p:set>
                                    <p:animEffect transition="in" filter="fade">
                                      <p:cBhvr>
                                        <p:cTn id="35" dur="1000"/>
                                        <p:tgtEl>
                                          <p:spTgt spid="53">
                                            <p:txEl>
                                              <p:pRg st="1" end="1"/>
                                            </p:txEl>
                                          </p:spTgt>
                                        </p:tgtEl>
                                      </p:cBhvr>
                                    </p:animEffect>
                                  </p:childTnLst>
                                </p:cTn>
                              </p:par>
                            </p:childTnLst>
                          </p:cTn>
                        </p:par>
                        <p:par>
                          <p:cTn id="36" fill="hold">
                            <p:stCondLst>
                              <p:cond delay="8000"/>
                            </p:stCondLst>
                            <p:childTnLst>
                              <p:par>
                                <p:cTn id="37" presetID="10" presetClass="entr" presetSubtype="0" fill="hold" nodeType="afterEffect">
                                  <p:stCondLst>
                                    <p:cond delay="0"/>
                                  </p:stCondLst>
                                  <p:childTnLst>
                                    <p:set>
                                      <p:cBhvr>
                                        <p:cTn id="38" dur="1" fill="hold">
                                          <p:stCondLst>
                                            <p:cond delay="0"/>
                                          </p:stCondLst>
                                        </p:cTn>
                                        <p:tgtEl>
                                          <p:spTgt spid="59"/>
                                        </p:tgtEl>
                                        <p:attrNameLst>
                                          <p:attrName>style.visibility</p:attrName>
                                        </p:attrNameLst>
                                      </p:cBhvr>
                                      <p:to>
                                        <p:strVal val="visible"/>
                                      </p:to>
                                    </p:set>
                                    <p:animEffect transition="in" filter="fade">
                                      <p:cBhvr>
                                        <p:cTn id="39" dur="1000"/>
                                        <p:tgtEl>
                                          <p:spTgt spid="59"/>
                                        </p:tgtEl>
                                      </p:cBhvr>
                                    </p:animEffect>
                                  </p:childTnLst>
                                </p:cTn>
                              </p:par>
                            </p:childTnLst>
                          </p:cTn>
                        </p:par>
                        <p:par>
                          <p:cTn id="40" fill="hold">
                            <p:stCondLst>
                              <p:cond delay="9000"/>
                            </p:stCondLst>
                            <p:childTnLst>
                              <p:par>
                                <p:cTn id="41" presetID="10" presetClass="entr" presetSubtype="0" fill="hold" nodeType="after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1000"/>
                                        <p:tgtEl>
                                          <p:spTgt spid="62"/>
                                        </p:tgtEl>
                                      </p:cBhvr>
                                    </p:animEffect>
                                  </p:childTnLst>
                                </p:cTn>
                              </p:par>
                            </p:childTnLst>
                          </p:cTn>
                        </p:par>
                        <p:par>
                          <p:cTn id="44" fill="hold">
                            <p:stCondLst>
                              <p:cond delay="10000"/>
                            </p:stCondLst>
                            <p:childTnLst>
                              <p:par>
                                <p:cTn id="45" presetID="22" presetClass="entr" presetSubtype="8" fill="hold" nodeType="afterEffect">
                                  <p:stCondLst>
                                    <p:cond delay="0"/>
                                  </p:stCondLst>
                                  <p:childTnLst>
                                    <p:set>
                                      <p:cBhvr>
                                        <p:cTn id="46" dur="1" fill="hold">
                                          <p:stCondLst>
                                            <p:cond delay="0"/>
                                          </p:stCondLst>
                                        </p:cTn>
                                        <p:tgtEl>
                                          <p:spTgt spid="58">
                                            <p:txEl>
                                              <p:pRg st="0" end="0"/>
                                            </p:txEl>
                                          </p:spTgt>
                                        </p:tgtEl>
                                        <p:attrNameLst>
                                          <p:attrName>style.visibility</p:attrName>
                                        </p:attrNameLst>
                                      </p:cBhvr>
                                      <p:to>
                                        <p:strVal val="visible"/>
                                      </p:to>
                                    </p:set>
                                    <p:animEffect transition="in" filter="wipe(left)">
                                      <p:cBhvr>
                                        <p:cTn id="47" dur="1000"/>
                                        <p:tgtEl>
                                          <p:spTgt spid="58">
                                            <p:txEl>
                                              <p:pRg st="0" end="0"/>
                                            </p:txEl>
                                          </p:spTgt>
                                        </p:tgtEl>
                                      </p:cBhvr>
                                    </p:animEffect>
                                  </p:childTnLst>
                                </p:cTn>
                              </p:par>
                            </p:childTnLst>
                          </p:cTn>
                        </p:par>
                        <p:par>
                          <p:cTn id="48" fill="hold">
                            <p:stCondLst>
                              <p:cond delay="11000"/>
                            </p:stCondLst>
                            <p:childTnLst>
                              <p:par>
                                <p:cTn id="49" presetID="22" presetClass="entr" presetSubtype="8" fill="hold" nodeType="afterEffect">
                                  <p:stCondLst>
                                    <p:cond delay="0"/>
                                  </p:stCondLst>
                                  <p:childTnLst>
                                    <p:set>
                                      <p:cBhvr>
                                        <p:cTn id="50" dur="1" fill="hold">
                                          <p:stCondLst>
                                            <p:cond delay="0"/>
                                          </p:stCondLst>
                                        </p:cTn>
                                        <p:tgtEl>
                                          <p:spTgt spid="58">
                                            <p:txEl>
                                              <p:pRg st="1" end="1"/>
                                            </p:txEl>
                                          </p:spTgt>
                                        </p:tgtEl>
                                        <p:attrNameLst>
                                          <p:attrName>style.visibility</p:attrName>
                                        </p:attrNameLst>
                                      </p:cBhvr>
                                      <p:to>
                                        <p:strVal val="visible"/>
                                      </p:to>
                                    </p:set>
                                    <p:animEffect transition="in" filter="wipe(left)">
                                      <p:cBhvr>
                                        <p:cTn id="51" dur="1000"/>
                                        <p:tgtEl>
                                          <p:spTgt spid="58">
                                            <p:txEl>
                                              <p:pRg st="1" end="1"/>
                                            </p:txEl>
                                          </p:spTgt>
                                        </p:tgtEl>
                                      </p:cBhvr>
                                    </p:animEffect>
                                  </p:childTnLst>
                                </p:cTn>
                              </p:par>
                            </p:childTnLst>
                          </p:cTn>
                        </p:par>
                        <p:par>
                          <p:cTn id="52" fill="hold">
                            <p:stCondLst>
                              <p:cond delay="12000"/>
                            </p:stCondLst>
                            <p:childTnLst>
                              <p:par>
                                <p:cTn id="53" presetID="10" presetClass="entr" presetSubtype="0" fill="hold" nodeType="afterEffect">
                                  <p:stCondLst>
                                    <p:cond delay="0"/>
                                  </p:stCondLst>
                                  <p:childTnLst>
                                    <p:set>
                                      <p:cBhvr>
                                        <p:cTn id="54" dur="1" fill="hold">
                                          <p:stCondLst>
                                            <p:cond delay="0"/>
                                          </p:stCondLst>
                                        </p:cTn>
                                        <p:tgtEl>
                                          <p:spTgt spid="74"/>
                                        </p:tgtEl>
                                        <p:attrNameLst>
                                          <p:attrName>style.visibility</p:attrName>
                                        </p:attrNameLst>
                                      </p:cBhvr>
                                      <p:to>
                                        <p:strVal val="visible"/>
                                      </p:to>
                                    </p:set>
                                    <p:animEffect transition="in" filter="fade">
                                      <p:cBhvr>
                                        <p:cTn id="55" dur="500"/>
                                        <p:tgtEl>
                                          <p:spTgt spid="74"/>
                                        </p:tgtEl>
                                      </p:cBhvr>
                                    </p:animEffect>
                                  </p:childTnLst>
                                </p:cTn>
                              </p:par>
                            </p:childTnLst>
                          </p:cTn>
                        </p:par>
                        <p:par>
                          <p:cTn id="56" fill="hold">
                            <p:stCondLst>
                              <p:cond delay="12500"/>
                            </p:stCondLst>
                            <p:childTnLst>
                              <p:par>
                                <p:cTn id="57" presetID="10" presetClass="entr" presetSubtype="0" fill="hold" nodeType="afterEffect">
                                  <p:stCondLst>
                                    <p:cond delay="0"/>
                                  </p:stCondLst>
                                  <p:childTnLst>
                                    <p:set>
                                      <p:cBhvr>
                                        <p:cTn id="58" dur="1" fill="hold">
                                          <p:stCondLst>
                                            <p:cond delay="0"/>
                                          </p:stCondLst>
                                        </p:cTn>
                                        <p:tgtEl>
                                          <p:spTgt spid="64"/>
                                        </p:tgtEl>
                                        <p:attrNameLst>
                                          <p:attrName>style.visibility</p:attrName>
                                        </p:attrNameLst>
                                      </p:cBhvr>
                                      <p:to>
                                        <p:strVal val="visible"/>
                                      </p:to>
                                    </p:set>
                                    <p:animEffect transition="in" filter="fade">
                                      <p:cBhvr>
                                        <p:cTn id="59" dur="1000"/>
                                        <p:tgtEl>
                                          <p:spTgt spid="64"/>
                                        </p:tgtEl>
                                      </p:cBhvr>
                                    </p:animEffect>
                                  </p:childTnLst>
                                </p:cTn>
                              </p:par>
                            </p:childTnLst>
                          </p:cTn>
                        </p:par>
                        <p:par>
                          <p:cTn id="60" fill="hold">
                            <p:stCondLst>
                              <p:cond delay="13500"/>
                            </p:stCondLst>
                            <p:childTnLst>
                              <p:par>
                                <p:cTn id="61" presetID="10" presetClass="entr" presetSubtype="0" fill="hold" nodeType="afterEffect">
                                  <p:stCondLst>
                                    <p:cond delay="0"/>
                                  </p:stCondLst>
                                  <p:childTnLst>
                                    <p:set>
                                      <p:cBhvr>
                                        <p:cTn id="62" dur="1" fill="hold">
                                          <p:stCondLst>
                                            <p:cond delay="0"/>
                                          </p:stCondLst>
                                        </p:cTn>
                                        <p:tgtEl>
                                          <p:spTgt spid="67"/>
                                        </p:tgtEl>
                                        <p:attrNameLst>
                                          <p:attrName>style.visibility</p:attrName>
                                        </p:attrNameLst>
                                      </p:cBhvr>
                                      <p:to>
                                        <p:strVal val="visible"/>
                                      </p:to>
                                    </p:set>
                                    <p:animEffect transition="in" filter="fade">
                                      <p:cBhvr>
                                        <p:cTn id="63" dur="1000"/>
                                        <p:tgtEl>
                                          <p:spTgt spid="67"/>
                                        </p:tgtEl>
                                      </p:cBhvr>
                                    </p:animEffect>
                                  </p:childTnLst>
                                </p:cTn>
                              </p:par>
                            </p:childTnLst>
                          </p:cTn>
                        </p:par>
                        <p:par>
                          <p:cTn id="64" fill="hold">
                            <p:stCondLst>
                              <p:cond delay="14500"/>
                            </p:stCondLst>
                            <p:childTnLst>
                              <p:par>
                                <p:cTn id="65" presetID="10" presetClass="entr" presetSubtype="0" fill="hold" nodeType="afterEffect">
                                  <p:stCondLst>
                                    <p:cond delay="0"/>
                                  </p:stCondLst>
                                  <p:childTnLst>
                                    <p:set>
                                      <p:cBhvr>
                                        <p:cTn id="66" dur="1" fill="hold">
                                          <p:stCondLst>
                                            <p:cond delay="0"/>
                                          </p:stCondLst>
                                        </p:cTn>
                                        <p:tgtEl>
                                          <p:spTgt spid="63">
                                            <p:txEl>
                                              <p:pRg st="0" end="0"/>
                                            </p:txEl>
                                          </p:spTgt>
                                        </p:tgtEl>
                                        <p:attrNameLst>
                                          <p:attrName>style.visibility</p:attrName>
                                        </p:attrNameLst>
                                      </p:cBhvr>
                                      <p:to>
                                        <p:strVal val="visible"/>
                                      </p:to>
                                    </p:set>
                                    <p:animEffect transition="in" filter="fade">
                                      <p:cBhvr>
                                        <p:cTn id="67" dur="1000"/>
                                        <p:tgtEl>
                                          <p:spTgt spid="63">
                                            <p:txEl>
                                              <p:pRg st="0" end="0"/>
                                            </p:txEl>
                                          </p:spTgt>
                                        </p:tgtEl>
                                      </p:cBhvr>
                                    </p:animEffect>
                                  </p:childTnLst>
                                </p:cTn>
                              </p:par>
                            </p:childTnLst>
                          </p:cTn>
                        </p:par>
                        <p:par>
                          <p:cTn id="68" fill="hold">
                            <p:stCondLst>
                              <p:cond delay="15500"/>
                            </p:stCondLst>
                            <p:childTnLst>
                              <p:par>
                                <p:cTn id="69" presetID="10" presetClass="entr" presetSubtype="0" fill="hold" nodeType="afterEffect">
                                  <p:stCondLst>
                                    <p:cond delay="0"/>
                                  </p:stCondLst>
                                  <p:childTnLst>
                                    <p:set>
                                      <p:cBhvr>
                                        <p:cTn id="70" dur="1" fill="hold">
                                          <p:stCondLst>
                                            <p:cond delay="0"/>
                                          </p:stCondLst>
                                        </p:cTn>
                                        <p:tgtEl>
                                          <p:spTgt spid="63">
                                            <p:txEl>
                                              <p:pRg st="1" end="1"/>
                                            </p:txEl>
                                          </p:spTgt>
                                        </p:tgtEl>
                                        <p:attrNameLst>
                                          <p:attrName>style.visibility</p:attrName>
                                        </p:attrNameLst>
                                      </p:cBhvr>
                                      <p:to>
                                        <p:strVal val="visible"/>
                                      </p:to>
                                    </p:set>
                                    <p:animEffect transition="in" filter="fade">
                                      <p:cBhvr>
                                        <p:cTn id="71" dur="1000"/>
                                        <p:tgtEl>
                                          <p:spTgt spid="63">
                                            <p:txEl>
                                              <p:pRg st="1" end="1"/>
                                            </p:txEl>
                                          </p:spTgt>
                                        </p:tgtEl>
                                      </p:cBhvr>
                                    </p:animEffect>
                                  </p:childTnLst>
                                </p:cTn>
                              </p:par>
                            </p:childTnLst>
                          </p:cTn>
                        </p:par>
                        <p:par>
                          <p:cTn id="72" fill="hold">
                            <p:stCondLst>
                              <p:cond delay="16500"/>
                            </p:stCondLst>
                            <p:childTnLst>
                              <p:par>
                                <p:cTn id="73" presetID="10" presetClass="entr" presetSubtype="0" fill="hold" nodeType="afterEffect">
                                  <p:stCondLst>
                                    <p:cond delay="0"/>
                                  </p:stCondLst>
                                  <p:childTnLst>
                                    <p:set>
                                      <p:cBhvr>
                                        <p:cTn id="74" dur="1" fill="hold">
                                          <p:stCondLst>
                                            <p:cond delay="0"/>
                                          </p:stCondLst>
                                        </p:cTn>
                                        <p:tgtEl>
                                          <p:spTgt spid="46"/>
                                        </p:tgtEl>
                                        <p:attrNameLst>
                                          <p:attrName>style.visibility</p:attrName>
                                        </p:attrNameLst>
                                      </p:cBhvr>
                                      <p:to>
                                        <p:strVal val="visible"/>
                                      </p:to>
                                    </p:set>
                                    <p:animEffect transition="in" filter="fade">
                                      <p:cBhvr>
                                        <p:cTn id="75" dur="1000"/>
                                        <p:tgtEl>
                                          <p:spTgt spid="46"/>
                                        </p:tgtEl>
                                      </p:cBhvr>
                                    </p:animEffect>
                                  </p:childTnLst>
                                </p:cTn>
                              </p:par>
                            </p:childTnLst>
                          </p:cTn>
                        </p:par>
                        <p:par>
                          <p:cTn id="76" fill="hold">
                            <p:stCondLst>
                              <p:cond delay="17500"/>
                            </p:stCondLst>
                            <p:childTnLst>
                              <p:par>
                                <p:cTn id="77" presetID="10" presetClass="entr" presetSubtype="0"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Effect transition="in" filter="fade">
                                      <p:cBhvr>
                                        <p:cTn id="79" dur="1000"/>
                                        <p:tgtEl>
                                          <p:spTgt spid="68"/>
                                        </p:tgtEl>
                                      </p:cBhvr>
                                    </p:animEffect>
                                  </p:childTnLst>
                                </p:cTn>
                              </p:par>
                            </p:childTnLst>
                          </p:cTn>
                        </p:par>
                        <p:par>
                          <p:cTn id="80" fill="hold">
                            <p:stCondLst>
                              <p:cond delay="18500"/>
                            </p:stCondLst>
                            <p:childTnLst>
                              <p:par>
                                <p:cTn id="81" presetID="10" presetClass="entr" presetSubtype="0" fill="hold" nodeType="afterEffect">
                                  <p:stCondLst>
                                    <p:cond delay="0"/>
                                  </p:stCondLst>
                                  <p:childTnLst>
                                    <p:set>
                                      <p:cBhvr>
                                        <p:cTn id="82" dur="1" fill="hold">
                                          <p:stCondLst>
                                            <p:cond delay="0"/>
                                          </p:stCondLst>
                                        </p:cTn>
                                        <p:tgtEl>
                                          <p:spTgt spid="45">
                                            <p:txEl>
                                              <p:pRg st="0" end="0"/>
                                            </p:txEl>
                                          </p:spTgt>
                                        </p:tgtEl>
                                        <p:attrNameLst>
                                          <p:attrName>style.visibility</p:attrName>
                                        </p:attrNameLst>
                                      </p:cBhvr>
                                      <p:to>
                                        <p:strVal val="visible"/>
                                      </p:to>
                                    </p:set>
                                    <p:animEffect transition="in" filter="fade">
                                      <p:cBhvr>
                                        <p:cTn id="83" dur="1000"/>
                                        <p:tgtEl>
                                          <p:spTgt spid="45">
                                            <p:txEl>
                                              <p:pRg st="0" end="0"/>
                                            </p:txEl>
                                          </p:spTgt>
                                        </p:tgtEl>
                                      </p:cBhvr>
                                    </p:animEffect>
                                  </p:childTnLst>
                                </p:cTn>
                              </p:par>
                            </p:childTnLst>
                          </p:cTn>
                        </p:par>
                        <p:par>
                          <p:cTn id="84" fill="hold">
                            <p:stCondLst>
                              <p:cond delay="19500"/>
                            </p:stCondLst>
                            <p:childTnLst>
                              <p:par>
                                <p:cTn id="85" presetID="10" presetClass="entr" presetSubtype="0" fill="hold" nodeType="afterEffect">
                                  <p:stCondLst>
                                    <p:cond delay="0"/>
                                  </p:stCondLst>
                                  <p:childTnLst>
                                    <p:set>
                                      <p:cBhvr>
                                        <p:cTn id="86" dur="1" fill="hold">
                                          <p:stCondLst>
                                            <p:cond delay="0"/>
                                          </p:stCondLst>
                                        </p:cTn>
                                        <p:tgtEl>
                                          <p:spTgt spid="45">
                                            <p:txEl>
                                              <p:pRg st="1" end="1"/>
                                            </p:txEl>
                                          </p:spTgt>
                                        </p:tgtEl>
                                        <p:attrNameLst>
                                          <p:attrName>style.visibility</p:attrName>
                                        </p:attrNameLst>
                                      </p:cBhvr>
                                      <p:to>
                                        <p:strVal val="visible"/>
                                      </p:to>
                                    </p:set>
                                    <p:animEffect transition="in" filter="fade">
                                      <p:cBhvr>
                                        <p:cTn id="87" dur="1000"/>
                                        <p:tgtEl>
                                          <p:spTgt spid="45">
                                            <p:txEl>
                                              <p:pRg st="1" end="1"/>
                                            </p:txEl>
                                          </p:spTgt>
                                        </p:tgtEl>
                                      </p:cBhvr>
                                    </p:animEffect>
                                  </p:childTnLst>
                                </p:cTn>
                              </p:par>
                            </p:childTnLst>
                          </p:cTn>
                        </p:par>
                        <p:par>
                          <p:cTn id="88" fill="hold">
                            <p:stCondLst>
                              <p:cond delay="20500"/>
                            </p:stCondLst>
                            <p:childTnLst>
                              <p:par>
                                <p:cTn id="89" presetID="10" presetClass="entr" presetSubtype="0" fill="hold" nodeType="afterEffect">
                                  <p:stCondLst>
                                    <p:cond delay="0"/>
                                  </p:stCondLst>
                                  <p:childTnLst>
                                    <p:set>
                                      <p:cBhvr>
                                        <p:cTn id="90" dur="1" fill="hold">
                                          <p:stCondLst>
                                            <p:cond delay="0"/>
                                          </p:stCondLst>
                                        </p:cTn>
                                        <p:tgtEl>
                                          <p:spTgt spid="70"/>
                                        </p:tgtEl>
                                        <p:attrNameLst>
                                          <p:attrName>style.visibility</p:attrName>
                                        </p:attrNameLst>
                                      </p:cBhvr>
                                      <p:to>
                                        <p:strVal val="visible"/>
                                      </p:to>
                                    </p:set>
                                    <p:animEffect transition="in" filter="fade">
                                      <p:cBhvr>
                                        <p:cTn id="91" dur="1000"/>
                                        <p:tgtEl>
                                          <p:spTgt spid="70"/>
                                        </p:tgtEl>
                                      </p:cBhvr>
                                    </p:animEffect>
                                  </p:childTnLst>
                                </p:cTn>
                              </p:par>
                            </p:childTnLst>
                          </p:cTn>
                        </p:par>
                        <p:par>
                          <p:cTn id="92" fill="hold">
                            <p:stCondLst>
                              <p:cond delay="21500"/>
                            </p:stCondLst>
                            <p:childTnLst>
                              <p:par>
                                <p:cTn id="93" presetID="10" presetClass="entr" presetSubtype="0" fill="hold" nodeType="afterEffect">
                                  <p:stCondLst>
                                    <p:cond delay="0"/>
                                  </p:stCondLst>
                                  <p:childTnLst>
                                    <p:set>
                                      <p:cBhvr>
                                        <p:cTn id="94" dur="1" fill="hold">
                                          <p:stCondLst>
                                            <p:cond delay="0"/>
                                          </p:stCondLst>
                                        </p:cTn>
                                        <p:tgtEl>
                                          <p:spTgt spid="73"/>
                                        </p:tgtEl>
                                        <p:attrNameLst>
                                          <p:attrName>style.visibility</p:attrName>
                                        </p:attrNameLst>
                                      </p:cBhvr>
                                      <p:to>
                                        <p:strVal val="visible"/>
                                      </p:to>
                                    </p:set>
                                    <p:animEffect transition="in" filter="fade">
                                      <p:cBhvr>
                                        <p:cTn id="95" dur="1000"/>
                                        <p:tgtEl>
                                          <p:spTgt spid="73"/>
                                        </p:tgtEl>
                                      </p:cBhvr>
                                    </p:animEffect>
                                  </p:childTnLst>
                                </p:cTn>
                              </p:par>
                            </p:childTnLst>
                          </p:cTn>
                        </p:par>
                        <p:par>
                          <p:cTn id="96" fill="hold">
                            <p:stCondLst>
                              <p:cond delay="22500"/>
                            </p:stCondLst>
                            <p:childTnLst>
                              <p:par>
                                <p:cTn id="97" presetID="10" presetClass="entr" presetSubtype="0" fill="hold" nodeType="afterEffect">
                                  <p:stCondLst>
                                    <p:cond delay="0"/>
                                  </p:stCondLst>
                                  <p:childTnLst>
                                    <p:set>
                                      <p:cBhvr>
                                        <p:cTn id="98" dur="1" fill="hold">
                                          <p:stCondLst>
                                            <p:cond delay="0"/>
                                          </p:stCondLst>
                                        </p:cTn>
                                        <p:tgtEl>
                                          <p:spTgt spid="69">
                                            <p:txEl>
                                              <p:pRg st="0" end="0"/>
                                            </p:txEl>
                                          </p:spTgt>
                                        </p:tgtEl>
                                        <p:attrNameLst>
                                          <p:attrName>style.visibility</p:attrName>
                                        </p:attrNameLst>
                                      </p:cBhvr>
                                      <p:to>
                                        <p:strVal val="visible"/>
                                      </p:to>
                                    </p:set>
                                    <p:animEffect transition="in" filter="fade">
                                      <p:cBhvr>
                                        <p:cTn id="99" dur="1000"/>
                                        <p:tgtEl>
                                          <p:spTgt spid="69">
                                            <p:txEl>
                                              <p:pRg st="0" end="0"/>
                                            </p:txEl>
                                          </p:spTgt>
                                        </p:tgtEl>
                                      </p:cBhvr>
                                    </p:animEffect>
                                  </p:childTnLst>
                                </p:cTn>
                              </p:par>
                            </p:childTnLst>
                          </p:cTn>
                        </p:par>
                        <p:par>
                          <p:cTn id="100" fill="hold">
                            <p:stCondLst>
                              <p:cond delay="23500"/>
                            </p:stCondLst>
                            <p:childTnLst>
                              <p:par>
                                <p:cTn id="101" presetID="22" presetClass="entr" presetSubtype="8" fill="hold" nodeType="afterEffect">
                                  <p:stCondLst>
                                    <p:cond delay="0"/>
                                  </p:stCondLst>
                                  <p:childTnLst>
                                    <p:set>
                                      <p:cBhvr>
                                        <p:cTn id="102" dur="1" fill="hold">
                                          <p:stCondLst>
                                            <p:cond delay="0"/>
                                          </p:stCondLst>
                                        </p:cTn>
                                        <p:tgtEl>
                                          <p:spTgt spid="69">
                                            <p:txEl>
                                              <p:pRg st="1" end="1"/>
                                            </p:txEl>
                                          </p:spTgt>
                                        </p:tgtEl>
                                        <p:attrNameLst>
                                          <p:attrName>style.visibility</p:attrName>
                                        </p:attrNameLst>
                                      </p:cBhvr>
                                      <p:to>
                                        <p:strVal val="visible"/>
                                      </p:to>
                                    </p:set>
                                    <p:animEffect transition="in" filter="wipe(left)">
                                      <p:cBhvr>
                                        <p:cTn id="103" dur="1000"/>
                                        <p:tgtEl>
                                          <p:spTgt spid="6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2487541"/>
            <a:ext cx="9144000" cy="265595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leo Regular"/>
              <a:cs typeface="Aleo Regular"/>
            </a:endParaRPr>
          </a:p>
        </p:txBody>
      </p:sp>
      <p:grpSp>
        <p:nvGrpSpPr>
          <p:cNvPr id="11" name="Group 10"/>
          <p:cNvGrpSpPr/>
          <p:nvPr/>
        </p:nvGrpSpPr>
        <p:grpSpPr>
          <a:xfrm>
            <a:off x="524302" y="3860621"/>
            <a:ext cx="2683038" cy="1261884"/>
            <a:chOff x="524302" y="3860621"/>
            <a:chExt cx="2683038" cy="1261884"/>
          </a:xfrm>
        </p:grpSpPr>
        <p:pic>
          <p:nvPicPr>
            <p:cNvPr id="10" name="Picture 9" descr="graph-pi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4302" y="3915721"/>
              <a:ext cx="511312" cy="511312"/>
            </a:xfrm>
            <a:prstGeom prst="rect">
              <a:avLst/>
            </a:prstGeom>
          </p:spPr>
        </p:pic>
        <p:sp>
          <p:nvSpPr>
            <p:cNvPr id="13" name="Textfeld 92"/>
            <p:cNvSpPr txBox="1"/>
            <p:nvPr/>
          </p:nvSpPr>
          <p:spPr>
            <a:xfrm>
              <a:off x="1163191" y="3860621"/>
              <a:ext cx="2044149" cy="1261884"/>
            </a:xfrm>
            <a:prstGeom prst="rect">
              <a:avLst/>
            </a:prstGeom>
          </p:spPr>
          <p:txBody>
            <a:bodyPr vert="horz" wrap="none" rtlCol="0">
              <a:spAutoFit/>
            </a:bodyPr>
            <a:lstStyle/>
            <a:p>
              <a:r>
                <a:rPr lang="en-US" sz="1600" kern="900" dirty="0" smtClean="0">
                  <a:solidFill>
                    <a:schemeClr val="bg1"/>
                  </a:solidFill>
                  <a:latin typeface="Aleo Light"/>
                  <a:cs typeface="Aleo Light"/>
                </a:rPr>
                <a:t>INFORMER</a:t>
              </a:r>
              <a:endParaRPr lang="en-US" sz="1600" i="0" kern="900" dirty="0" smtClean="0">
                <a:solidFill>
                  <a:schemeClr val="bg1"/>
                </a:solidFill>
                <a:latin typeface="Aleo Light"/>
                <a:cs typeface="Aleo Light"/>
              </a:endParaRPr>
            </a:p>
            <a:p>
              <a:r>
                <a:rPr lang="en-US" sz="1200" kern="900" dirty="0" smtClean="0">
                  <a:solidFill>
                    <a:schemeClr val="bg1"/>
                  </a:solidFill>
                  <a:latin typeface="Aleo Light Italic"/>
                  <a:cs typeface="Aleo Light Italic"/>
                </a:rPr>
                <a:t>Le refactoring </a:t>
              </a:r>
              <a:r>
                <a:rPr lang="en-US" sz="1200" kern="900" dirty="0" err="1" smtClean="0">
                  <a:solidFill>
                    <a:schemeClr val="bg1"/>
                  </a:solidFill>
                  <a:latin typeface="Aleo Light Italic"/>
                  <a:cs typeface="Aleo Light Italic"/>
                </a:rPr>
                <a:t>doit</a:t>
              </a:r>
              <a:r>
                <a:rPr lang="en-US" sz="1200" kern="900" dirty="0" smtClean="0">
                  <a:solidFill>
                    <a:schemeClr val="bg1"/>
                  </a:solidFill>
                  <a:latin typeface="Aleo Light Italic"/>
                  <a:cs typeface="Aleo Light Italic"/>
                </a:rPr>
                <a:t> </a:t>
              </a:r>
              <a:r>
                <a:rPr lang="en-US" sz="1200" kern="900" dirty="0" err="1" smtClean="0">
                  <a:solidFill>
                    <a:schemeClr val="bg1"/>
                  </a:solidFill>
                  <a:latin typeface="Aleo Light Italic"/>
                  <a:cs typeface="Aleo Light Italic"/>
                </a:rPr>
                <a:t>être</a:t>
              </a:r>
              <a:endParaRPr lang="en-US" sz="1200" kern="900" dirty="0" smtClean="0">
                <a:solidFill>
                  <a:schemeClr val="bg1"/>
                </a:solidFill>
                <a:latin typeface="Aleo Light Italic"/>
                <a:cs typeface="Aleo Light Italic"/>
              </a:endParaRPr>
            </a:p>
            <a:p>
              <a:r>
                <a:rPr lang="en-US" sz="1200" b="0" i="0" kern="900" dirty="0" err="1" smtClean="0">
                  <a:solidFill>
                    <a:schemeClr val="bg1"/>
                  </a:solidFill>
                  <a:latin typeface="Aleo Light Italic"/>
                  <a:cs typeface="Aleo Light Italic"/>
                </a:rPr>
                <a:t>connu</a:t>
              </a:r>
              <a:r>
                <a:rPr lang="en-US" sz="1200" b="0" i="0" kern="900" dirty="0" smtClean="0">
                  <a:solidFill>
                    <a:schemeClr val="bg1"/>
                  </a:solidFill>
                  <a:latin typeface="Aleo Light Italic"/>
                  <a:cs typeface="Aleo Light Italic"/>
                </a:rPr>
                <a:t> de </a:t>
              </a:r>
              <a:r>
                <a:rPr lang="en-US" sz="1200" b="0" i="0" kern="900" dirty="0" err="1" smtClean="0">
                  <a:solidFill>
                    <a:schemeClr val="bg1"/>
                  </a:solidFill>
                  <a:latin typeface="Aleo Light Italic"/>
                  <a:cs typeface="Aleo Light Italic"/>
                </a:rPr>
                <a:t>tous</a:t>
              </a:r>
              <a:r>
                <a:rPr lang="en-US" sz="1200" b="0" i="0" kern="900" dirty="0" smtClean="0">
                  <a:solidFill>
                    <a:schemeClr val="bg1"/>
                  </a:solidFill>
                  <a:latin typeface="Aleo Light Italic"/>
                  <a:cs typeface="Aleo Light Italic"/>
                </a:rPr>
                <a:t>. </a:t>
              </a:r>
              <a:r>
                <a:rPr lang="en-US" sz="1200" b="0" i="0" kern="900" dirty="0" err="1" smtClean="0">
                  <a:solidFill>
                    <a:schemeClr val="bg1"/>
                  </a:solidFill>
                  <a:latin typeface="Aleo Light Italic"/>
                  <a:cs typeface="Aleo Light Italic"/>
                </a:rPr>
                <a:t>Aussi</a:t>
              </a:r>
              <a:r>
                <a:rPr lang="en-US" sz="1200" b="0" i="0" kern="900" dirty="0" smtClean="0">
                  <a:solidFill>
                    <a:schemeClr val="bg1"/>
                  </a:solidFill>
                  <a:latin typeface="Aleo Light Italic"/>
                  <a:cs typeface="Aleo Light Italic"/>
                </a:rPr>
                <a:t> </a:t>
              </a:r>
              <a:r>
                <a:rPr lang="en-US" sz="1200" b="0" i="0" kern="900" dirty="0" err="1" smtClean="0">
                  <a:solidFill>
                    <a:schemeClr val="bg1"/>
                  </a:solidFill>
                  <a:latin typeface="Aleo Light Italic"/>
                  <a:cs typeface="Aleo Light Italic"/>
                </a:rPr>
                <a:t>bien</a:t>
              </a:r>
              <a:endParaRPr lang="en-US" sz="1200" b="0" i="0" kern="900" dirty="0" smtClean="0">
                <a:solidFill>
                  <a:schemeClr val="bg1"/>
                </a:solidFill>
                <a:latin typeface="Aleo Light Italic"/>
                <a:cs typeface="Aleo Light Italic"/>
              </a:endParaRPr>
            </a:p>
            <a:p>
              <a:r>
                <a:rPr lang="en-US" sz="1200" kern="900" dirty="0" smtClean="0">
                  <a:solidFill>
                    <a:schemeClr val="bg1"/>
                  </a:solidFill>
                  <a:latin typeface="Aleo Light Italic"/>
                  <a:cs typeface="Aleo Light Italic"/>
                </a:rPr>
                <a:t>les </a:t>
              </a:r>
              <a:r>
                <a:rPr lang="en-US" sz="1200" kern="900" dirty="0" err="1" smtClean="0">
                  <a:solidFill>
                    <a:schemeClr val="bg1"/>
                  </a:solidFill>
                  <a:latin typeface="Aleo Light Italic"/>
                  <a:cs typeface="Aleo Light Italic"/>
                </a:rPr>
                <a:t>développeurs</a:t>
              </a:r>
              <a:r>
                <a:rPr lang="en-US" sz="1200" kern="900" dirty="0" smtClean="0">
                  <a:solidFill>
                    <a:schemeClr val="bg1"/>
                  </a:solidFill>
                  <a:latin typeface="Aleo Light Italic"/>
                  <a:cs typeface="Aleo Light Italic"/>
                </a:rPr>
                <a:t>, les chefs</a:t>
              </a:r>
            </a:p>
            <a:p>
              <a:r>
                <a:rPr lang="en-US" sz="1200" b="0" i="0" kern="900" dirty="0" smtClean="0">
                  <a:solidFill>
                    <a:schemeClr val="bg1"/>
                  </a:solidFill>
                  <a:latin typeface="Aleo Light Italic"/>
                  <a:cs typeface="Aleo Light Italic"/>
                </a:rPr>
                <a:t>de </a:t>
              </a:r>
              <a:r>
                <a:rPr lang="en-US" sz="1200" b="0" i="0" kern="900" dirty="0" err="1" smtClean="0">
                  <a:solidFill>
                    <a:schemeClr val="bg1"/>
                  </a:solidFill>
                  <a:latin typeface="Aleo Light Italic"/>
                  <a:cs typeface="Aleo Light Italic"/>
                </a:rPr>
                <a:t>projets</a:t>
              </a:r>
              <a:r>
                <a:rPr lang="en-US" sz="1200" b="0" i="0" kern="900" dirty="0" smtClean="0">
                  <a:solidFill>
                    <a:schemeClr val="bg1"/>
                  </a:solidFill>
                  <a:latin typeface="Aleo Light Italic"/>
                  <a:cs typeface="Aleo Light Italic"/>
                </a:rPr>
                <a:t> </a:t>
              </a:r>
              <a:r>
                <a:rPr lang="en-US" sz="1200" b="0" i="0" kern="900" dirty="0" err="1" smtClean="0">
                  <a:solidFill>
                    <a:schemeClr val="bg1"/>
                  </a:solidFill>
                  <a:latin typeface="Aleo Light Italic"/>
                  <a:cs typeface="Aleo Light Italic"/>
                </a:rPr>
                <a:t>ainsi</a:t>
              </a:r>
              <a:r>
                <a:rPr lang="en-US" sz="1200" b="0" i="0" kern="900" dirty="0" smtClean="0">
                  <a:solidFill>
                    <a:schemeClr val="bg1"/>
                  </a:solidFill>
                  <a:latin typeface="Aleo Light Italic"/>
                  <a:cs typeface="Aleo Light Italic"/>
                </a:rPr>
                <a:t> </a:t>
              </a:r>
              <a:r>
                <a:rPr lang="en-US" sz="1200" b="0" i="0" kern="900" dirty="0" err="1" smtClean="0">
                  <a:solidFill>
                    <a:schemeClr val="bg1"/>
                  </a:solidFill>
                  <a:latin typeface="Aleo Light Italic"/>
                  <a:cs typeface="Aleo Light Italic"/>
                </a:rPr>
                <a:t>que</a:t>
              </a:r>
              <a:r>
                <a:rPr lang="en-US" sz="1200" b="0" i="0" kern="900" dirty="0" smtClean="0">
                  <a:solidFill>
                    <a:schemeClr val="bg1"/>
                  </a:solidFill>
                  <a:latin typeface="Aleo Light Italic"/>
                  <a:cs typeface="Aleo Light Italic"/>
                </a:rPr>
                <a:t> les</a:t>
              </a:r>
            </a:p>
            <a:p>
              <a:r>
                <a:rPr lang="en-US" sz="1200" kern="900" dirty="0" err="1" smtClean="0">
                  <a:solidFill>
                    <a:schemeClr val="bg1"/>
                  </a:solidFill>
                  <a:latin typeface="Aleo Light Italic"/>
                  <a:cs typeface="Aleo Light Italic"/>
                </a:rPr>
                <a:t>directeurs</a:t>
              </a:r>
              <a:r>
                <a:rPr lang="en-US" sz="1200" kern="900" dirty="0" smtClean="0">
                  <a:solidFill>
                    <a:schemeClr val="bg1"/>
                  </a:solidFill>
                  <a:latin typeface="Aleo Light Italic"/>
                  <a:cs typeface="Aleo Light Italic"/>
                </a:rPr>
                <a:t> techniques.</a:t>
              </a:r>
              <a:endParaRPr lang="en-US" sz="1000" b="0" i="0" kern="900" dirty="0" smtClean="0">
                <a:solidFill>
                  <a:schemeClr val="bg1"/>
                </a:solidFill>
                <a:latin typeface="Aleo Light"/>
                <a:cs typeface="Aleo Light"/>
              </a:endParaRPr>
            </a:p>
          </p:txBody>
        </p:sp>
      </p:grpSp>
      <p:grpSp>
        <p:nvGrpSpPr>
          <p:cNvPr id="12" name="Group 11"/>
          <p:cNvGrpSpPr/>
          <p:nvPr/>
        </p:nvGrpSpPr>
        <p:grpSpPr>
          <a:xfrm>
            <a:off x="3409444" y="3860621"/>
            <a:ext cx="2161558" cy="707886"/>
            <a:chOff x="3504691" y="3860621"/>
            <a:chExt cx="2161558" cy="707886"/>
          </a:xfrm>
        </p:grpSpPr>
        <p:pic>
          <p:nvPicPr>
            <p:cNvPr id="9" name="Picture 8" descr="graph-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4691" y="3987595"/>
              <a:ext cx="511312" cy="396267"/>
            </a:xfrm>
            <a:prstGeom prst="rect">
              <a:avLst/>
            </a:prstGeom>
          </p:spPr>
        </p:pic>
        <p:sp>
          <p:nvSpPr>
            <p:cNvPr id="15" name="Textfeld 92"/>
            <p:cNvSpPr txBox="1"/>
            <p:nvPr/>
          </p:nvSpPr>
          <p:spPr>
            <a:xfrm>
              <a:off x="4170627" y="3860621"/>
              <a:ext cx="1495622" cy="707886"/>
            </a:xfrm>
            <a:prstGeom prst="rect">
              <a:avLst/>
            </a:prstGeom>
          </p:spPr>
          <p:txBody>
            <a:bodyPr vert="horz" wrap="none" rtlCol="0">
              <a:spAutoFit/>
            </a:bodyPr>
            <a:lstStyle/>
            <a:p>
              <a:r>
                <a:rPr lang="en-US" sz="1600" i="0" kern="900" dirty="0" smtClean="0">
                  <a:solidFill>
                    <a:schemeClr val="bg1"/>
                  </a:solidFill>
                  <a:latin typeface="Aleo Light"/>
                  <a:cs typeface="Aleo Light"/>
                </a:rPr>
                <a:t>AUGMENTER</a:t>
              </a:r>
            </a:p>
            <a:p>
              <a:r>
                <a:rPr lang="en-US" sz="1200" kern="900" dirty="0" smtClean="0">
                  <a:solidFill>
                    <a:schemeClr val="bg1"/>
                  </a:solidFill>
                  <a:latin typeface="Aleo Light Italic"/>
                  <a:cs typeface="Aleo Light Italic"/>
                </a:rPr>
                <a:t>La </a:t>
              </a:r>
              <a:r>
                <a:rPr lang="en-US" sz="1200" kern="900" dirty="0" err="1" smtClean="0">
                  <a:solidFill>
                    <a:schemeClr val="bg1"/>
                  </a:solidFill>
                  <a:latin typeface="Aleo Light Italic"/>
                  <a:cs typeface="Aleo Light Italic"/>
                </a:rPr>
                <a:t>qualité</a:t>
              </a:r>
              <a:r>
                <a:rPr lang="en-US" sz="1200" kern="900" dirty="0" smtClean="0">
                  <a:solidFill>
                    <a:schemeClr val="bg1"/>
                  </a:solidFill>
                  <a:latin typeface="Aleo Light Italic"/>
                  <a:cs typeface="Aleo Light Italic"/>
                </a:rPr>
                <a:t> de </a:t>
              </a:r>
              <a:r>
                <a:rPr lang="en-US" sz="1200" kern="900" dirty="0" err="1" smtClean="0">
                  <a:solidFill>
                    <a:schemeClr val="bg1"/>
                  </a:solidFill>
                  <a:latin typeface="Aleo Light Italic"/>
                  <a:cs typeface="Aleo Light Italic"/>
                </a:rPr>
                <a:t>vos</a:t>
              </a:r>
              <a:endParaRPr lang="en-US" sz="1200" kern="900" dirty="0">
                <a:solidFill>
                  <a:schemeClr val="bg1"/>
                </a:solidFill>
                <a:latin typeface="Aleo Light Italic"/>
                <a:cs typeface="Aleo Light Italic"/>
              </a:endParaRPr>
            </a:p>
            <a:p>
              <a:r>
                <a:rPr lang="en-US" sz="1200" kern="900" dirty="0" err="1" smtClean="0">
                  <a:solidFill>
                    <a:schemeClr val="bg1"/>
                  </a:solidFill>
                  <a:latin typeface="Aleo Light Italic"/>
                  <a:cs typeface="Aleo Light Italic"/>
                </a:rPr>
                <a:t>projets</a:t>
              </a:r>
              <a:r>
                <a:rPr lang="en-US" sz="1200" kern="900" dirty="0" smtClean="0">
                  <a:solidFill>
                    <a:schemeClr val="bg1"/>
                  </a:solidFill>
                  <a:latin typeface="Aleo Light Italic"/>
                  <a:cs typeface="Aleo Light Italic"/>
                </a:rPr>
                <a:t>. </a:t>
              </a:r>
              <a:endParaRPr lang="en-US" sz="1000" kern="900" dirty="0" smtClean="0">
                <a:solidFill>
                  <a:schemeClr val="bg1"/>
                </a:solidFill>
                <a:latin typeface="Aleo Light"/>
                <a:cs typeface="Aleo Light"/>
              </a:endParaRPr>
            </a:p>
          </p:txBody>
        </p:sp>
      </p:grpSp>
      <p:grpSp>
        <p:nvGrpSpPr>
          <p:cNvPr id="14" name="Group 13"/>
          <p:cNvGrpSpPr/>
          <p:nvPr/>
        </p:nvGrpSpPr>
        <p:grpSpPr>
          <a:xfrm>
            <a:off x="6374036" y="3860621"/>
            <a:ext cx="2448503" cy="707886"/>
            <a:chOff x="6437534" y="3860621"/>
            <a:chExt cx="2448503" cy="707886"/>
          </a:xfrm>
        </p:grpSpPr>
        <p:pic>
          <p:nvPicPr>
            <p:cNvPr id="8" name="Picture 7" descr="feed.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37534" y="3963636"/>
              <a:ext cx="434614" cy="434615"/>
            </a:xfrm>
            <a:prstGeom prst="rect">
              <a:avLst/>
            </a:prstGeom>
          </p:spPr>
        </p:pic>
        <p:sp>
          <p:nvSpPr>
            <p:cNvPr id="16" name="Textfeld 92"/>
            <p:cNvSpPr txBox="1"/>
            <p:nvPr/>
          </p:nvSpPr>
          <p:spPr>
            <a:xfrm>
              <a:off x="7058293" y="3860621"/>
              <a:ext cx="1827744" cy="707886"/>
            </a:xfrm>
            <a:prstGeom prst="rect">
              <a:avLst/>
            </a:prstGeom>
          </p:spPr>
          <p:txBody>
            <a:bodyPr vert="horz" wrap="none" rtlCol="0">
              <a:spAutoFit/>
            </a:bodyPr>
            <a:lstStyle/>
            <a:p>
              <a:r>
                <a:rPr lang="en-US" sz="1600" i="0" kern="900" dirty="0" smtClean="0">
                  <a:solidFill>
                    <a:schemeClr val="bg1"/>
                  </a:solidFill>
                  <a:latin typeface="Aleo Light"/>
                  <a:cs typeface="Aleo Light"/>
                </a:rPr>
                <a:t>METTRE A JOUR</a:t>
              </a:r>
            </a:p>
            <a:p>
              <a:r>
                <a:rPr lang="en-US" sz="1200" kern="900" dirty="0" err="1" smtClean="0">
                  <a:solidFill>
                    <a:schemeClr val="bg1"/>
                  </a:solidFill>
                  <a:latin typeface="Aleo Light Italic"/>
                  <a:cs typeface="Aleo Light Italic"/>
                </a:rPr>
                <a:t>Vos</a:t>
              </a:r>
              <a:r>
                <a:rPr lang="en-US" sz="1200" kern="900" dirty="0" smtClean="0">
                  <a:solidFill>
                    <a:schemeClr val="bg1"/>
                  </a:solidFill>
                  <a:latin typeface="Aleo Light Italic"/>
                  <a:cs typeface="Aleo Light Italic"/>
                </a:rPr>
                <a:t> </a:t>
              </a:r>
              <a:r>
                <a:rPr lang="en-US" sz="1200" kern="900" dirty="0" err="1" smtClean="0">
                  <a:solidFill>
                    <a:schemeClr val="bg1"/>
                  </a:solidFill>
                  <a:latin typeface="Aleo Light Italic"/>
                  <a:cs typeface="Aleo Light Italic"/>
                </a:rPr>
                <a:t>idées</a:t>
              </a:r>
              <a:r>
                <a:rPr lang="en-US" sz="1200" kern="900" dirty="0" smtClean="0">
                  <a:solidFill>
                    <a:schemeClr val="bg1"/>
                  </a:solidFill>
                  <a:latin typeface="Aleo Light Italic"/>
                  <a:cs typeface="Aleo Light Italic"/>
                </a:rPr>
                <a:t> </a:t>
              </a:r>
              <a:r>
                <a:rPr lang="en-US" sz="1200" kern="900" dirty="0" err="1" smtClean="0">
                  <a:solidFill>
                    <a:schemeClr val="bg1"/>
                  </a:solidFill>
                  <a:latin typeface="Aleo Light Italic"/>
                  <a:cs typeface="Aleo Light Italic"/>
                </a:rPr>
                <a:t>pré-conçues</a:t>
              </a:r>
              <a:endParaRPr lang="en-US" sz="1200" kern="900" dirty="0">
                <a:solidFill>
                  <a:schemeClr val="bg1"/>
                </a:solidFill>
                <a:latin typeface="Aleo Light Italic"/>
                <a:cs typeface="Aleo Light Italic"/>
              </a:endParaRPr>
            </a:p>
            <a:p>
              <a:r>
                <a:rPr lang="en-US" sz="1200" b="0" i="0" kern="900" dirty="0" err="1" smtClean="0">
                  <a:solidFill>
                    <a:schemeClr val="bg1"/>
                  </a:solidFill>
                  <a:latin typeface="Aleo Light Italic"/>
                  <a:cs typeface="Aleo Light Italic"/>
                </a:rPr>
                <a:t>sur</a:t>
              </a:r>
              <a:r>
                <a:rPr lang="en-US" sz="1200" b="0" i="0" kern="900" dirty="0" smtClean="0">
                  <a:solidFill>
                    <a:schemeClr val="bg1"/>
                  </a:solidFill>
                  <a:latin typeface="Aleo Light Italic"/>
                  <a:cs typeface="Aleo Light Italic"/>
                </a:rPr>
                <a:t> le refactoring.</a:t>
              </a:r>
              <a:endParaRPr lang="en-US" sz="1000" b="0" i="0" kern="900" dirty="0" smtClean="0">
                <a:solidFill>
                  <a:schemeClr val="bg1"/>
                </a:solidFill>
                <a:latin typeface="Aleo Light"/>
                <a:cs typeface="Aleo Light"/>
              </a:endParaRPr>
            </a:p>
          </p:txBody>
        </p:sp>
      </p:grpSp>
      <p:sp>
        <p:nvSpPr>
          <p:cNvPr id="19" name="Title 1"/>
          <p:cNvSpPr txBox="1">
            <a:spLocks/>
          </p:cNvSpPr>
          <p:nvPr/>
        </p:nvSpPr>
        <p:spPr>
          <a:xfrm>
            <a:off x="457200" y="406296"/>
            <a:ext cx="4223085" cy="543852"/>
          </a:xfrm>
          <a:prstGeom prst="rect">
            <a:avLst/>
          </a:prstGeom>
        </p:spPr>
        <p:txBody>
          <a:bodyPr>
            <a:noAutofit/>
          </a:bodyPr>
          <a:lstStyle>
            <a:lvl1pPr algn="l" defTabSz="457200" rtl="0" eaLnBrk="1" latinLnBrk="0" hangingPunct="1">
              <a:spcBef>
                <a:spcPct val="0"/>
              </a:spcBef>
              <a:buNone/>
              <a:defRPr sz="2400" b="0" i="0" kern="1200">
                <a:solidFill>
                  <a:srgbClr val="5D5D5D"/>
                </a:solidFill>
                <a:latin typeface="Aleo Light"/>
                <a:ea typeface="+mj-ea"/>
                <a:cs typeface="Aleo Light"/>
              </a:defRPr>
            </a:lvl1pPr>
          </a:lstStyle>
          <a:p>
            <a:r>
              <a:rPr lang="en-US" sz="1800" dirty="0" smtClean="0"/>
              <a:t>INTRODUCTION</a:t>
            </a:r>
            <a:endParaRPr lang="en-US" sz="1000" dirty="0">
              <a:solidFill>
                <a:schemeClr val="accent5"/>
              </a:solidFill>
            </a:endParaRPr>
          </a:p>
        </p:txBody>
      </p:sp>
      <p:pic>
        <p:nvPicPr>
          <p:cNvPr id="4" name="Bild 5" descr="title3_laptop.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33622" y="709090"/>
            <a:ext cx="5252342" cy="2893861"/>
          </a:xfrm>
          <a:prstGeom prst="rect">
            <a:avLst/>
          </a:prstGeom>
        </p:spPr>
      </p:pic>
      <p:pic>
        <p:nvPicPr>
          <p:cNvPr id="7" name="Image 6"/>
          <p:cNvPicPr>
            <a:picLocks noChangeAspect="1"/>
          </p:cNvPicPr>
          <p:nvPr/>
        </p:nvPicPr>
        <p:blipFill>
          <a:blip r:embed="rId6"/>
          <a:stretch>
            <a:fillRect/>
          </a:stretch>
        </p:blipFill>
        <p:spPr>
          <a:xfrm>
            <a:off x="2892580" y="1209525"/>
            <a:ext cx="3344314" cy="1842413"/>
          </a:xfrm>
          <a:prstGeom prst="rect">
            <a:avLst/>
          </a:prstGeom>
        </p:spPr>
      </p:pic>
    </p:spTree>
    <p:extLst>
      <p:ext uri="{BB962C8B-B14F-4D97-AF65-F5344CB8AC3E}">
        <p14:creationId xmlns:p14="http://schemas.microsoft.com/office/powerpoint/2010/main" val="174925235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p:tgtEl>
                                          <p:spTgt spid="12"/>
                                        </p:tgtEl>
                                        <p:attrNameLst>
                                          <p:attrName>ppt_y</p:attrName>
                                        </p:attrNameLst>
                                      </p:cBhvr>
                                      <p:tavLst>
                                        <p:tav tm="0">
                                          <p:val>
                                            <p:strVal val="#ppt_y+#ppt_h*1.125000"/>
                                          </p:val>
                                        </p:tav>
                                        <p:tav tm="100000">
                                          <p:val>
                                            <p:strVal val="#ppt_y"/>
                                          </p:val>
                                        </p:tav>
                                      </p:tavLst>
                                    </p:anim>
                                    <p:animEffect transition="in" filter="wipe(up)">
                                      <p:cBhvr>
                                        <p:cTn id="13" dur="500"/>
                                        <p:tgtEl>
                                          <p:spTgt spid="12"/>
                                        </p:tgtEl>
                                      </p:cBhvr>
                                    </p:animEffect>
                                  </p:childTnLst>
                                </p:cTn>
                              </p:par>
                            </p:childTnLst>
                          </p:cTn>
                        </p:par>
                        <p:par>
                          <p:cTn id="14" fill="hold">
                            <p:stCondLst>
                              <p:cond delay="1000"/>
                            </p:stCondLst>
                            <p:childTnLst>
                              <p:par>
                                <p:cTn id="15" presetID="12" presetClass="entr" presetSubtype="4"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p:tgtEl>
                                          <p:spTgt spid="14"/>
                                        </p:tgtEl>
                                        <p:attrNameLst>
                                          <p:attrName>ppt_y</p:attrName>
                                        </p:attrNameLst>
                                      </p:cBhvr>
                                      <p:tavLst>
                                        <p:tav tm="0">
                                          <p:val>
                                            <p:strVal val="#ppt_y+#ppt_h*1.125000"/>
                                          </p:val>
                                        </p:tav>
                                        <p:tav tm="100000">
                                          <p:val>
                                            <p:strVal val="#ppt_y"/>
                                          </p:val>
                                        </p:tav>
                                      </p:tavLst>
                                    </p:anim>
                                    <p:animEffect transition="in" filter="wipe(up)">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99474" y="0"/>
            <a:ext cx="4544525" cy="515385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descr="photodune-2846520-successful-businessman-with-arms-open-s.jpg"/>
          <p:cNvPicPr>
            <a:picLocks noChangeAspect="1"/>
          </p:cNvPicPr>
          <p:nvPr/>
        </p:nvPicPr>
        <p:blipFill>
          <a:blip>
            <a:extLst>
              <a:ext uri="{28A0092B-C50C-407E-A947-70E740481C1C}">
                <a14:useLocalDpi xmlns:a14="http://schemas.microsoft.com/office/drawing/2010/main"/>
              </a:ext>
            </a:extLst>
          </a:blip>
          <a:stretch>
            <a:fillRect/>
          </a:stretch>
        </p:blipFill>
        <p:spPr>
          <a:xfrm>
            <a:off x="0" y="2565400"/>
            <a:ext cx="9144000" cy="1132"/>
          </a:xfrm>
          <a:prstGeom prst="rect">
            <a:avLst/>
          </a:prstGeom>
        </p:spPr>
      </p:pic>
      <p:pic>
        <p:nvPicPr>
          <p:cNvPr id="15" name="Picture 14" descr="photodune-151942-battle-lines-m.JPG"/>
          <p:cNvPicPr>
            <a:picLocks noChangeAspect="1"/>
          </p:cNvPicPr>
          <p:nvPr/>
        </p:nvPicPr>
        <p:blipFill>
          <a:blip>
            <a:extLst>
              <a:ext uri="{28A0092B-C50C-407E-A947-70E740481C1C}">
                <a14:useLocalDpi xmlns:a14="http://schemas.microsoft.com/office/drawing/2010/main"/>
              </a:ext>
            </a:extLst>
          </a:blip>
          <a:stretch>
            <a:fillRect/>
          </a:stretch>
        </p:blipFill>
        <p:spPr>
          <a:xfrm>
            <a:off x="0" y="2055006"/>
            <a:ext cx="9144000" cy="610"/>
          </a:xfrm>
          <a:prstGeom prst="rect">
            <a:avLst/>
          </a:prstGeom>
        </p:spPr>
      </p:pic>
      <p:sp>
        <p:nvSpPr>
          <p:cNvPr id="2" name="Title 1"/>
          <p:cNvSpPr>
            <a:spLocks noGrp="1"/>
          </p:cNvSpPr>
          <p:nvPr>
            <p:ph type="title" idx="4294967295"/>
          </p:nvPr>
        </p:nvSpPr>
        <p:spPr>
          <a:xfrm>
            <a:off x="5068435" y="1531282"/>
            <a:ext cx="2878137" cy="524334"/>
          </a:xfrm>
          <a:prstGeom prst="rect">
            <a:avLst/>
          </a:prstGeom>
        </p:spPr>
        <p:txBody>
          <a:bodyPr>
            <a:normAutofit fontScale="90000"/>
          </a:bodyPr>
          <a:lstStyle/>
          <a:p>
            <a:r>
              <a:rPr lang="en-US" dirty="0" smtClean="0">
                <a:solidFill>
                  <a:srgbClr val="FFFFFF"/>
                </a:solidFill>
              </a:rPr>
              <a:t>Refactoring</a:t>
            </a:r>
            <a:r>
              <a:rPr lang="en-US" dirty="0">
                <a:solidFill>
                  <a:srgbClr val="FFFFFF"/>
                </a:solidFill>
              </a:rPr>
              <a:t> </a:t>
            </a:r>
            <a:r>
              <a:rPr lang="en-US" dirty="0" smtClean="0">
                <a:solidFill>
                  <a:srgbClr val="FFFFFF"/>
                </a:solidFill>
              </a:rPr>
              <a:t>(n.m.)</a:t>
            </a:r>
            <a:br>
              <a:rPr lang="en-US" dirty="0" smtClean="0">
                <a:solidFill>
                  <a:srgbClr val="FFFFFF"/>
                </a:solidFill>
              </a:rPr>
            </a:br>
            <a:r>
              <a:rPr lang="en-US" sz="1300" dirty="0" err="1" smtClean="0">
                <a:solidFill>
                  <a:schemeClr val="accent1">
                    <a:lumMod val="20000"/>
                    <a:lumOff val="80000"/>
                  </a:schemeClr>
                </a:solidFill>
              </a:rPr>
              <a:t>définition</a:t>
            </a:r>
            <a:endParaRPr lang="en-US" sz="1300" dirty="0">
              <a:solidFill>
                <a:schemeClr val="accent1">
                  <a:lumMod val="20000"/>
                  <a:lumOff val="80000"/>
                </a:schemeClr>
              </a:solidFill>
            </a:endParaRPr>
          </a:p>
        </p:txBody>
      </p:sp>
      <p:sp>
        <p:nvSpPr>
          <p:cNvPr id="4" name="TextBox 3"/>
          <p:cNvSpPr txBox="1"/>
          <p:nvPr/>
        </p:nvSpPr>
        <p:spPr>
          <a:xfrm>
            <a:off x="4971256" y="2208500"/>
            <a:ext cx="3700856" cy="2447850"/>
          </a:xfrm>
          <a:prstGeom prst="rect">
            <a:avLst/>
          </a:prstGeom>
          <a:noFill/>
        </p:spPr>
        <p:txBody>
          <a:bodyPr wrap="square" rtlCol="0">
            <a:spAutoFit/>
          </a:bodyPr>
          <a:lstStyle/>
          <a:p>
            <a:pPr algn="just">
              <a:lnSpc>
                <a:spcPct val="120000"/>
              </a:lnSpc>
            </a:pPr>
            <a:r>
              <a:rPr lang="en-US" sz="1600" dirty="0">
                <a:solidFill>
                  <a:schemeClr val="bg1"/>
                </a:solidFill>
                <a:latin typeface="Aleo Light"/>
                <a:cs typeface="Aleo Light"/>
              </a:rPr>
              <a:t>Le refactoring </a:t>
            </a:r>
            <a:r>
              <a:rPr lang="en-US" sz="1600" dirty="0" err="1">
                <a:solidFill>
                  <a:schemeClr val="bg1"/>
                </a:solidFill>
                <a:latin typeface="Aleo Light"/>
                <a:cs typeface="Aleo Light"/>
              </a:rPr>
              <a:t>est</a:t>
            </a:r>
            <a:r>
              <a:rPr lang="en-US" sz="1600" dirty="0">
                <a:solidFill>
                  <a:schemeClr val="bg1"/>
                </a:solidFill>
                <a:latin typeface="Aleo Light"/>
                <a:cs typeface="Aleo Light"/>
              </a:rPr>
              <a:t> </a:t>
            </a:r>
            <a:r>
              <a:rPr lang="en-US" sz="1600" dirty="0" err="1">
                <a:solidFill>
                  <a:schemeClr val="bg1"/>
                </a:solidFill>
                <a:latin typeface="Aleo Light"/>
                <a:cs typeface="Aleo Light"/>
              </a:rPr>
              <a:t>une</a:t>
            </a:r>
            <a:r>
              <a:rPr lang="en-US" sz="1600" dirty="0">
                <a:solidFill>
                  <a:schemeClr val="bg1"/>
                </a:solidFill>
                <a:latin typeface="Aleo Light"/>
                <a:cs typeface="Aleo Light"/>
              </a:rPr>
              <a:t> technique grâce </a:t>
            </a:r>
            <a:r>
              <a:rPr lang="en-US" sz="1600" dirty="0" err="1">
                <a:solidFill>
                  <a:schemeClr val="bg1"/>
                </a:solidFill>
                <a:latin typeface="Aleo Light"/>
                <a:cs typeface="Aleo Light"/>
              </a:rPr>
              <a:t>à</a:t>
            </a:r>
            <a:r>
              <a:rPr lang="en-US" sz="1600" dirty="0">
                <a:solidFill>
                  <a:schemeClr val="bg1"/>
                </a:solidFill>
                <a:latin typeface="Aleo Light"/>
                <a:cs typeface="Aleo Light"/>
              </a:rPr>
              <a:t> </a:t>
            </a:r>
            <a:r>
              <a:rPr lang="en-US" sz="1600" dirty="0" err="1">
                <a:solidFill>
                  <a:schemeClr val="bg1"/>
                </a:solidFill>
                <a:latin typeface="Aleo Light"/>
                <a:cs typeface="Aleo Light"/>
              </a:rPr>
              <a:t>laquelle</a:t>
            </a:r>
            <a:r>
              <a:rPr lang="en-US" sz="1600" dirty="0">
                <a:solidFill>
                  <a:schemeClr val="bg1"/>
                </a:solidFill>
                <a:latin typeface="Aleo Light"/>
                <a:cs typeface="Aleo Light"/>
              </a:rPr>
              <a:t> </a:t>
            </a:r>
            <a:r>
              <a:rPr lang="en-US" sz="1600" dirty="0" err="1">
                <a:solidFill>
                  <a:schemeClr val="bg1"/>
                </a:solidFill>
                <a:latin typeface="Aleo Light"/>
                <a:cs typeface="Aleo Light"/>
              </a:rPr>
              <a:t>vous</a:t>
            </a:r>
            <a:r>
              <a:rPr lang="en-US" sz="1600" dirty="0">
                <a:solidFill>
                  <a:schemeClr val="bg1"/>
                </a:solidFill>
                <a:latin typeface="Aleo Light"/>
                <a:cs typeface="Aleo Light"/>
              </a:rPr>
              <a:t> </a:t>
            </a:r>
            <a:r>
              <a:rPr lang="en-US" sz="1600" dirty="0" err="1">
                <a:solidFill>
                  <a:schemeClr val="bg1"/>
                </a:solidFill>
                <a:latin typeface="Aleo Light"/>
                <a:cs typeface="Aleo Light"/>
              </a:rPr>
              <a:t>pouvez</a:t>
            </a:r>
            <a:r>
              <a:rPr lang="en-US" sz="1600" dirty="0">
                <a:solidFill>
                  <a:schemeClr val="bg1"/>
                </a:solidFill>
                <a:latin typeface="Aleo Light"/>
                <a:cs typeface="Aleo Light"/>
              </a:rPr>
              <a:t> restructurer et modifier </a:t>
            </a:r>
            <a:r>
              <a:rPr lang="en-US" sz="1600" dirty="0" err="1">
                <a:solidFill>
                  <a:schemeClr val="bg1"/>
                </a:solidFill>
                <a:latin typeface="Aleo Light"/>
                <a:cs typeface="Aleo Light"/>
              </a:rPr>
              <a:t>votre</a:t>
            </a:r>
            <a:r>
              <a:rPr lang="en-US" sz="1600" dirty="0">
                <a:solidFill>
                  <a:schemeClr val="bg1"/>
                </a:solidFill>
                <a:latin typeface="Aleo Light"/>
                <a:cs typeface="Aleo Light"/>
              </a:rPr>
              <a:t> code </a:t>
            </a:r>
            <a:r>
              <a:rPr lang="en-US" sz="1600" dirty="0" err="1">
                <a:solidFill>
                  <a:schemeClr val="bg1"/>
                </a:solidFill>
                <a:latin typeface="Aleo Light"/>
                <a:cs typeface="Aleo Light"/>
              </a:rPr>
              <a:t>existant</a:t>
            </a:r>
            <a:r>
              <a:rPr lang="en-US" sz="1600" dirty="0">
                <a:solidFill>
                  <a:schemeClr val="bg1"/>
                </a:solidFill>
                <a:latin typeface="Aleo Light"/>
                <a:cs typeface="Aleo Light"/>
              </a:rPr>
              <a:t> de </a:t>
            </a:r>
            <a:r>
              <a:rPr lang="en-US" sz="1600" dirty="0" err="1">
                <a:solidFill>
                  <a:schemeClr val="bg1"/>
                </a:solidFill>
                <a:latin typeface="Aleo Light"/>
                <a:cs typeface="Aleo Light"/>
              </a:rPr>
              <a:t>telle</a:t>
            </a:r>
            <a:r>
              <a:rPr lang="en-US" sz="1600" dirty="0">
                <a:solidFill>
                  <a:schemeClr val="bg1"/>
                </a:solidFill>
                <a:latin typeface="Aleo Light"/>
                <a:cs typeface="Aleo Light"/>
              </a:rPr>
              <a:t> </a:t>
            </a:r>
            <a:r>
              <a:rPr lang="en-US" sz="1600" dirty="0" err="1">
                <a:solidFill>
                  <a:schemeClr val="bg1"/>
                </a:solidFill>
                <a:latin typeface="Aleo Light"/>
                <a:cs typeface="Aleo Light"/>
              </a:rPr>
              <a:t>sorte</a:t>
            </a:r>
            <a:r>
              <a:rPr lang="en-US" sz="1600" dirty="0">
                <a:solidFill>
                  <a:schemeClr val="bg1"/>
                </a:solidFill>
                <a:latin typeface="Aleo Light"/>
                <a:cs typeface="Aleo Light"/>
              </a:rPr>
              <a:t> </a:t>
            </a:r>
            <a:r>
              <a:rPr lang="en-US" sz="1600" dirty="0" err="1">
                <a:solidFill>
                  <a:schemeClr val="bg1"/>
                </a:solidFill>
                <a:latin typeface="Aleo Light"/>
                <a:cs typeface="Aleo Light"/>
              </a:rPr>
              <a:t>que</a:t>
            </a:r>
            <a:r>
              <a:rPr lang="en-US" sz="1600" dirty="0">
                <a:solidFill>
                  <a:schemeClr val="bg1"/>
                </a:solidFill>
                <a:latin typeface="Aleo Light"/>
                <a:cs typeface="Aleo Light"/>
              </a:rPr>
              <a:t> son </a:t>
            </a:r>
            <a:r>
              <a:rPr lang="en-US" sz="1600" dirty="0" err="1">
                <a:solidFill>
                  <a:schemeClr val="bg1"/>
                </a:solidFill>
                <a:latin typeface="Aleo Light"/>
                <a:cs typeface="Aleo Light"/>
              </a:rPr>
              <a:t>comportement</a:t>
            </a:r>
            <a:r>
              <a:rPr lang="en-US" sz="1600" dirty="0">
                <a:solidFill>
                  <a:schemeClr val="bg1"/>
                </a:solidFill>
                <a:latin typeface="Aleo Light"/>
                <a:cs typeface="Aleo Light"/>
              </a:rPr>
              <a:t> </a:t>
            </a:r>
            <a:r>
              <a:rPr lang="en-US" sz="1600" dirty="0" err="1">
                <a:solidFill>
                  <a:schemeClr val="bg1"/>
                </a:solidFill>
                <a:latin typeface="Aleo Light"/>
                <a:cs typeface="Aleo Light"/>
              </a:rPr>
              <a:t>reste</a:t>
            </a:r>
            <a:r>
              <a:rPr lang="en-US" sz="1600" dirty="0">
                <a:solidFill>
                  <a:schemeClr val="bg1"/>
                </a:solidFill>
                <a:latin typeface="Aleo Light"/>
                <a:cs typeface="Aleo Light"/>
              </a:rPr>
              <a:t> </a:t>
            </a:r>
            <a:r>
              <a:rPr lang="en-US" sz="1600" dirty="0" err="1">
                <a:solidFill>
                  <a:schemeClr val="bg1"/>
                </a:solidFill>
                <a:latin typeface="Aleo Light"/>
                <a:cs typeface="Aleo Light"/>
              </a:rPr>
              <a:t>inchangé</a:t>
            </a:r>
            <a:r>
              <a:rPr lang="en-US" sz="1600" dirty="0">
                <a:solidFill>
                  <a:schemeClr val="bg1"/>
                </a:solidFill>
                <a:latin typeface="Aleo Light"/>
                <a:cs typeface="Aleo Light"/>
              </a:rPr>
              <a:t>. Le refactoring </a:t>
            </a:r>
            <a:r>
              <a:rPr lang="en-US" sz="1600" dirty="0" err="1">
                <a:solidFill>
                  <a:schemeClr val="bg1"/>
                </a:solidFill>
                <a:latin typeface="Aleo Light"/>
                <a:cs typeface="Aleo Light"/>
              </a:rPr>
              <a:t>vous</a:t>
            </a:r>
            <a:r>
              <a:rPr lang="en-US" sz="1600" dirty="0">
                <a:solidFill>
                  <a:schemeClr val="bg1"/>
                </a:solidFill>
                <a:latin typeface="Aleo Light"/>
                <a:cs typeface="Aleo Light"/>
              </a:rPr>
              <a:t> </a:t>
            </a:r>
            <a:r>
              <a:rPr lang="en-US" sz="1600" dirty="0" err="1">
                <a:solidFill>
                  <a:schemeClr val="bg1"/>
                </a:solidFill>
                <a:latin typeface="Aleo Light"/>
                <a:cs typeface="Aleo Light"/>
              </a:rPr>
              <a:t>permet</a:t>
            </a:r>
            <a:r>
              <a:rPr lang="en-US" sz="1600" dirty="0">
                <a:solidFill>
                  <a:schemeClr val="bg1"/>
                </a:solidFill>
                <a:latin typeface="Aleo Light"/>
                <a:cs typeface="Aleo Light"/>
              </a:rPr>
              <a:t> de </a:t>
            </a:r>
            <a:r>
              <a:rPr lang="en-US" sz="1600" dirty="0" err="1">
                <a:solidFill>
                  <a:schemeClr val="bg1"/>
                </a:solidFill>
                <a:latin typeface="Aleo Light"/>
                <a:cs typeface="Aleo Light"/>
              </a:rPr>
              <a:t>rationaliser</a:t>
            </a:r>
            <a:r>
              <a:rPr lang="en-US" sz="1600" dirty="0">
                <a:solidFill>
                  <a:schemeClr val="bg1"/>
                </a:solidFill>
                <a:latin typeface="Aleo Light"/>
                <a:cs typeface="Aleo Light"/>
              </a:rPr>
              <a:t>, de simplifier et </a:t>
            </a:r>
            <a:r>
              <a:rPr lang="en-US" sz="1600" dirty="0" err="1">
                <a:solidFill>
                  <a:schemeClr val="bg1"/>
                </a:solidFill>
                <a:latin typeface="Aleo Light"/>
                <a:cs typeface="Aleo Light"/>
              </a:rPr>
              <a:t>d'améliorer</a:t>
            </a:r>
            <a:r>
              <a:rPr lang="en-US" sz="1600" dirty="0">
                <a:solidFill>
                  <a:schemeClr val="bg1"/>
                </a:solidFill>
                <a:latin typeface="Aleo Light"/>
                <a:cs typeface="Aleo Light"/>
              </a:rPr>
              <a:t> les performances et la </a:t>
            </a:r>
            <a:r>
              <a:rPr lang="en-US" sz="1600" dirty="0" err="1">
                <a:solidFill>
                  <a:schemeClr val="bg1"/>
                </a:solidFill>
                <a:latin typeface="Aleo Light"/>
                <a:cs typeface="Aleo Light"/>
              </a:rPr>
              <a:t>lisibilité</a:t>
            </a:r>
            <a:r>
              <a:rPr lang="en-US" sz="1600" dirty="0">
                <a:solidFill>
                  <a:schemeClr val="bg1"/>
                </a:solidFill>
                <a:latin typeface="Aleo Light"/>
                <a:cs typeface="Aleo Light"/>
              </a:rPr>
              <a:t> du code de </a:t>
            </a:r>
            <a:r>
              <a:rPr lang="en-US" sz="1600" dirty="0" err="1">
                <a:solidFill>
                  <a:schemeClr val="bg1"/>
                </a:solidFill>
                <a:latin typeface="Aleo Light"/>
                <a:cs typeface="Aleo Light"/>
              </a:rPr>
              <a:t>votre</a:t>
            </a:r>
            <a:r>
              <a:rPr lang="en-US" sz="1600" dirty="0">
                <a:solidFill>
                  <a:schemeClr val="bg1"/>
                </a:solidFill>
                <a:latin typeface="Aleo Light"/>
                <a:cs typeface="Aleo Light"/>
              </a:rPr>
              <a:t> application.</a:t>
            </a:r>
          </a:p>
        </p:txBody>
      </p:sp>
      <p:graphicFrame>
        <p:nvGraphicFramePr>
          <p:cNvPr id="12" name="Diagram 8"/>
          <p:cNvGraphicFramePr/>
          <p:nvPr>
            <p:extLst>
              <p:ext uri="{D42A27DB-BD31-4B8C-83A1-F6EECF244321}">
                <p14:modId xmlns:p14="http://schemas.microsoft.com/office/powerpoint/2010/main" val="395895644"/>
              </p:ext>
            </p:extLst>
          </p:nvPr>
        </p:nvGraphicFramePr>
        <p:xfrm>
          <a:off x="553564" y="1531282"/>
          <a:ext cx="3367130" cy="23152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627946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idx="4294967295"/>
          </p:nvPr>
        </p:nvSpPr>
        <p:spPr>
          <a:xfrm>
            <a:off x="457200" y="406296"/>
            <a:ext cx="4223085" cy="579285"/>
          </a:xfrm>
          <a:prstGeom prst="rect">
            <a:avLst/>
          </a:prstGeom>
        </p:spPr>
        <p:txBody>
          <a:bodyPr>
            <a:normAutofit fontScale="90000"/>
          </a:bodyPr>
          <a:lstStyle/>
          <a:p>
            <a:r>
              <a:rPr lang="en-US" dirty="0" err="1" smtClean="0"/>
              <a:t>Définition</a:t>
            </a:r>
            <a:r>
              <a:rPr lang="en-US" dirty="0" smtClean="0"/>
              <a:t/>
            </a:r>
            <a:br>
              <a:rPr lang="en-US" dirty="0" smtClean="0"/>
            </a:br>
            <a:r>
              <a:rPr lang="en-US" sz="1300" dirty="0" smtClean="0">
                <a:solidFill>
                  <a:schemeClr val="accent5"/>
                </a:solidFill>
              </a:rPr>
              <a:t>suite</a:t>
            </a:r>
            <a:endParaRPr lang="en-US" sz="1300" dirty="0">
              <a:solidFill>
                <a:schemeClr val="accent5"/>
              </a:solidFill>
            </a:endParaRPr>
          </a:p>
        </p:txBody>
      </p:sp>
      <p:sp>
        <p:nvSpPr>
          <p:cNvPr id="2" name="Slide Number Placeholder 1"/>
          <p:cNvSpPr>
            <a:spLocks noGrp="1"/>
          </p:cNvSpPr>
          <p:nvPr>
            <p:ph type="sldNum" sz="quarter" idx="10"/>
          </p:nvPr>
        </p:nvSpPr>
        <p:spPr>
          <a:xfrm>
            <a:off x="6816259" y="4730979"/>
            <a:ext cx="2133600" cy="273844"/>
          </a:xfrm>
        </p:spPr>
        <p:txBody>
          <a:bodyPr/>
          <a:lstStyle/>
          <a:p>
            <a:fld id="{85D7182A-6091-0B44-BC53-3741B6723779}" type="slidenum">
              <a:rPr lang="en-US" smtClean="0"/>
              <a:pPr/>
              <a:t>5</a:t>
            </a:fld>
            <a:endParaRPr lang="en-US"/>
          </a:p>
        </p:txBody>
      </p:sp>
      <p:sp>
        <p:nvSpPr>
          <p:cNvPr id="21" name="Textfeld 34"/>
          <p:cNvSpPr txBox="1"/>
          <p:nvPr/>
        </p:nvSpPr>
        <p:spPr>
          <a:xfrm>
            <a:off x="1199980" y="3874584"/>
            <a:ext cx="1890775" cy="544765"/>
          </a:xfrm>
          <a:prstGeom prst="rect">
            <a:avLst/>
          </a:prstGeom>
          <a:noFill/>
        </p:spPr>
        <p:txBody>
          <a:bodyPr wrap="none" rtlCol="0">
            <a:spAutoFit/>
          </a:bodyPr>
          <a:lstStyle/>
          <a:p>
            <a:pPr algn="r">
              <a:lnSpc>
                <a:spcPct val="80000"/>
              </a:lnSpc>
            </a:pPr>
            <a:r>
              <a:rPr lang="en-US" dirty="0" smtClean="0">
                <a:solidFill>
                  <a:srgbClr val="5D5D5D"/>
                </a:solidFill>
                <a:latin typeface="Aleo Light"/>
                <a:cs typeface="Aleo Light"/>
              </a:rPr>
              <a:t>limiter le </a:t>
            </a:r>
            <a:r>
              <a:rPr lang="en-US" dirty="0" err="1" smtClean="0">
                <a:solidFill>
                  <a:srgbClr val="5D5D5D"/>
                </a:solidFill>
                <a:latin typeface="Aleo Light"/>
                <a:cs typeface="Aleo Light"/>
              </a:rPr>
              <a:t>nombre</a:t>
            </a:r>
            <a:endParaRPr lang="en-US" dirty="0" smtClean="0">
              <a:solidFill>
                <a:srgbClr val="5D5D5D"/>
              </a:solidFill>
              <a:latin typeface="Aleo Light"/>
              <a:cs typeface="Aleo Light"/>
            </a:endParaRPr>
          </a:p>
          <a:p>
            <a:pPr algn="r">
              <a:lnSpc>
                <a:spcPct val="80000"/>
              </a:lnSpc>
            </a:pPr>
            <a:r>
              <a:rPr lang="en-US" dirty="0" err="1" smtClean="0">
                <a:solidFill>
                  <a:srgbClr val="5D5D5D"/>
                </a:solidFill>
                <a:latin typeface="Aleo Light"/>
                <a:cs typeface="Aleo Light"/>
              </a:rPr>
              <a:t>d’informations</a:t>
            </a:r>
            <a:endParaRPr lang="en-US" dirty="0">
              <a:solidFill>
                <a:srgbClr val="5D5D5D"/>
              </a:solidFill>
              <a:latin typeface="Aleo Light"/>
              <a:cs typeface="Aleo Light"/>
            </a:endParaRPr>
          </a:p>
        </p:txBody>
      </p:sp>
      <p:sp>
        <p:nvSpPr>
          <p:cNvPr id="22" name="Textfeld 3"/>
          <p:cNvSpPr txBox="1"/>
          <p:nvPr/>
        </p:nvSpPr>
        <p:spPr>
          <a:xfrm>
            <a:off x="485263" y="2229249"/>
            <a:ext cx="2211438" cy="544765"/>
          </a:xfrm>
          <a:prstGeom prst="rect">
            <a:avLst/>
          </a:prstGeom>
          <a:noFill/>
        </p:spPr>
        <p:txBody>
          <a:bodyPr wrap="none" rtlCol="0">
            <a:spAutoFit/>
          </a:bodyPr>
          <a:lstStyle/>
          <a:p>
            <a:pPr algn="r">
              <a:lnSpc>
                <a:spcPct val="80000"/>
              </a:lnSpc>
            </a:pPr>
            <a:r>
              <a:rPr lang="en-US" dirty="0" smtClean="0">
                <a:solidFill>
                  <a:srgbClr val="5D5D5D"/>
                </a:solidFill>
                <a:latin typeface="Aleo Light"/>
                <a:cs typeface="Aleo Light"/>
              </a:rPr>
              <a:t>limiter la </a:t>
            </a:r>
            <a:r>
              <a:rPr lang="en-US" dirty="0" err="1" smtClean="0">
                <a:solidFill>
                  <a:srgbClr val="5D5D5D"/>
                </a:solidFill>
                <a:latin typeface="Aleo Light"/>
                <a:cs typeface="Aleo Light"/>
              </a:rPr>
              <a:t>complexité</a:t>
            </a:r>
            <a:endParaRPr lang="en-US" dirty="0" smtClean="0">
              <a:solidFill>
                <a:srgbClr val="5D5D5D"/>
              </a:solidFill>
              <a:latin typeface="Aleo Light"/>
              <a:cs typeface="Aleo Light"/>
            </a:endParaRPr>
          </a:p>
          <a:p>
            <a:pPr algn="r">
              <a:lnSpc>
                <a:spcPct val="80000"/>
              </a:lnSpc>
            </a:pPr>
            <a:r>
              <a:rPr lang="en-US" dirty="0" smtClean="0">
                <a:solidFill>
                  <a:srgbClr val="5D5D5D"/>
                </a:solidFill>
                <a:latin typeface="Aleo Light"/>
                <a:cs typeface="Aleo Light"/>
              </a:rPr>
              <a:t>des classes</a:t>
            </a:r>
          </a:p>
        </p:txBody>
      </p:sp>
      <p:grpSp>
        <p:nvGrpSpPr>
          <p:cNvPr id="24" name="Gruppierung 22"/>
          <p:cNvGrpSpPr/>
          <p:nvPr/>
        </p:nvGrpSpPr>
        <p:grpSpPr>
          <a:xfrm>
            <a:off x="3402995" y="1693801"/>
            <a:ext cx="2083803" cy="2083803"/>
            <a:chOff x="3402993" y="1097553"/>
            <a:chExt cx="2083803" cy="2083803"/>
          </a:xfrm>
        </p:grpSpPr>
        <p:sp>
          <p:nvSpPr>
            <p:cNvPr id="25" name="Oval 24"/>
            <p:cNvSpPr/>
            <p:nvPr/>
          </p:nvSpPr>
          <p:spPr>
            <a:xfrm>
              <a:off x="3402993" y="1097553"/>
              <a:ext cx="2083803" cy="2083803"/>
            </a:xfrm>
            <a:prstGeom prst="ellipse">
              <a:avLst/>
            </a:prstGeom>
            <a:noFill/>
            <a:ln w="76200" cap="rnd" cmpd="sng">
              <a:solidFill>
                <a:schemeClr val="accent5"/>
              </a:solidFill>
              <a:beve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latin typeface="Aleo Light"/>
                <a:cs typeface="Aleo Light"/>
              </a:endParaRPr>
            </a:p>
          </p:txBody>
        </p:sp>
        <p:sp>
          <p:nvSpPr>
            <p:cNvPr id="26" name="Textfeld 24"/>
            <p:cNvSpPr txBox="1"/>
            <p:nvPr/>
          </p:nvSpPr>
          <p:spPr>
            <a:xfrm>
              <a:off x="3517523" y="1905384"/>
              <a:ext cx="1855258" cy="461665"/>
            </a:xfrm>
            <a:prstGeom prst="rect">
              <a:avLst/>
            </a:prstGeom>
            <a:noFill/>
          </p:spPr>
          <p:txBody>
            <a:bodyPr wrap="square" rtlCol="0" anchor="ctr" anchorCtr="1">
              <a:spAutoFit/>
            </a:bodyPr>
            <a:lstStyle/>
            <a:p>
              <a:pPr algn="ctr"/>
              <a:r>
                <a:rPr lang="en-US" sz="2400" b="0" i="0" dirty="0" smtClean="0">
                  <a:solidFill>
                    <a:srgbClr val="5D5D5D"/>
                  </a:solidFill>
                  <a:latin typeface="Aleo Light"/>
                  <a:cs typeface="Aleo Light"/>
                </a:rPr>
                <a:t>POURQUOI</a:t>
              </a:r>
              <a:endParaRPr lang="en-US" sz="3600" b="0" i="0" dirty="0">
                <a:solidFill>
                  <a:srgbClr val="5D5D5D"/>
                </a:solidFill>
                <a:latin typeface="Aleo Light"/>
                <a:cs typeface="Aleo Light"/>
              </a:endParaRPr>
            </a:p>
          </p:txBody>
        </p:sp>
      </p:grpSp>
      <p:pic>
        <p:nvPicPr>
          <p:cNvPr id="27" name="Bild 25" descr="0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2859478">
            <a:off x="2940324" y="1766336"/>
            <a:ext cx="662771" cy="144366"/>
          </a:xfrm>
          <a:prstGeom prst="rect">
            <a:avLst/>
          </a:prstGeom>
        </p:spPr>
      </p:pic>
      <p:pic>
        <p:nvPicPr>
          <p:cNvPr id="28" name="Bild 26" descr="20.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1686334">
            <a:off x="2772439" y="2446440"/>
            <a:ext cx="544655" cy="91869"/>
          </a:xfrm>
          <a:prstGeom prst="rect">
            <a:avLst/>
          </a:prstGeom>
        </p:spPr>
      </p:pic>
      <p:pic>
        <p:nvPicPr>
          <p:cNvPr id="29" name="Bild 27" descr="21.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7957167">
            <a:off x="3172454" y="3721827"/>
            <a:ext cx="518406" cy="111556"/>
          </a:xfrm>
          <a:prstGeom prst="rect">
            <a:avLst/>
          </a:prstGeom>
        </p:spPr>
      </p:pic>
      <p:pic>
        <p:nvPicPr>
          <p:cNvPr id="30" name="Bild 28" descr="22.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0376828">
            <a:off x="2801805" y="3119021"/>
            <a:ext cx="538093" cy="111556"/>
          </a:xfrm>
          <a:prstGeom prst="rect">
            <a:avLst/>
          </a:prstGeom>
        </p:spPr>
      </p:pic>
      <p:pic>
        <p:nvPicPr>
          <p:cNvPr id="31" name="Bild 29" descr="0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3567139" flipH="1" flipV="1">
            <a:off x="5264266" y="3661514"/>
            <a:ext cx="662771" cy="144366"/>
          </a:xfrm>
          <a:prstGeom prst="rect">
            <a:avLst/>
          </a:prstGeom>
        </p:spPr>
      </p:pic>
      <p:pic>
        <p:nvPicPr>
          <p:cNvPr id="32" name="Bild 30" descr="20.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1686334" flipH="1" flipV="1">
            <a:off x="5549094" y="2926621"/>
            <a:ext cx="544655" cy="91869"/>
          </a:xfrm>
          <a:prstGeom prst="rect">
            <a:avLst/>
          </a:prstGeom>
        </p:spPr>
      </p:pic>
      <p:pic>
        <p:nvPicPr>
          <p:cNvPr id="33" name="Bild 31" descr="21.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6942238" flipH="1" flipV="1">
            <a:off x="4957123" y="1482393"/>
            <a:ext cx="518406" cy="111556"/>
          </a:xfrm>
          <a:prstGeom prst="rect">
            <a:avLst/>
          </a:prstGeom>
        </p:spPr>
      </p:pic>
      <p:pic>
        <p:nvPicPr>
          <p:cNvPr id="34" name="Bild 32" descr="22.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9788465" flipH="1" flipV="1">
            <a:off x="5491411" y="2176646"/>
            <a:ext cx="538093" cy="111556"/>
          </a:xfrm>
          <a:prstGeom prst="rect">
            <a:avLst/>
          </a:prstGeom>
        </p:spPr>
      </p:pic>
      <p:sp>
        <p:nvSpPr>
          <p:cNvPr id="35" name="Textfeld 33"/>
          <p:cNvSpPr txBox="1"/>
          <p:nvPr/>
        </p:nvSpPr>
        <p:spPr>
          <a:xfrm>
            <a:off x="5379007" y="954125"/>
            <a:ext cx="2134907" cy="276999"/>
          </a:xfrm>
          <a:prstGeom prst="rect">
            <a:avLst/>
          </a:prstGeom>
          <a:noFill/>
        </p:spPr>
        <p:txBody>
          <a:bodyPr wrap="none" rtlCol="0">
            <a:spAutoFit/>
          </a:bodyPr>
          <a:lstStyle/>
          <a:p>
            <a:pPr algn="ctr">
              <a:lnSpc>
                <a:spcPct val="60000"/>
              </a:lnSpc>
            </a:pPr>
            <a:r>
              <a:rPr lang="en-US" dirty="0" err="1" smtClean="0">
                <a:solidFill>
                  <a:srgbClr val="5D5D5D"/>
                </a:solidFill>
                <a:latin typeface="Aleo Light"/>
                <a:cs typeface="Aleo Light"/>
              </a:rPr>
              <a:t>améliorer</a:t>
            </a:r>
            <a:r>
              <a:rPr lang="en-US" dirty="0" smtClean="0">
                <a:solidFill>
                  <a:srgbClr val="5D5D5D"/>
                </a:solidFill>
                <a:latin typeface="Aleo Light"/>
                <a:cs typeface="Aleo Light"/>
              </a:rPr>
              <a:t> la </a:t>
            </a:r>
            <a:r>
              <a:rPr lang="en-US" dirty="0" err="1" smtClean="0">
                <a:solidFill>
                  <a:srgbClr val="5D5D5D"/>
                </a:solidFill>
                <a:latin typeface="Aleo Light"/>
                <a:cs typeface="Aleo Light"/>
              </a:rPr>
              <a:t>qualité</a:t>
            </a:r>
            <a:endParaRPr lang="en-US" dirty="0" smtClean="0">
              <a:solidFill>
                <a:srgbClr val="5D5D5D"/>
              </a:solidFill>
              <a:latin typeface="Aleo Light"/>
              <a:cs typeface="Aleo Light"/>
            </a:endParaRPr>
          </a:p>
        </p:txBody>
      </p:sp>
      <p:sp>
        <p:nvSpPr>
          <p:cNvPr id="36" name="Textfeld 35"/>
          <p:cNvSpPr txBox="1"/>
          <p:nvPr/>
        </p:nvSpPr>
        <p:spPr>
          <a:xfrm>
            <a:off x="1023684" y="3069794"/>
            <a:ext cx="1673017" cy="544765"/>
          </a:xfrm>
          <a:prstGeom prst="rect">
            <a:avLst/>
          </a:prstGeom>
          <a:noFill/>
        </p:spPr>
        <p:txBody>
          <a:bodyPr wrap="none" rtlCol="0">
            <a:spAutoFit/>
          </a:bodyPr>
          <a:lstStyle/>
          <a:p>
            <a:pPr algn="r">
              <a:lnSpc>
                <a:spcPct val="80000"/>
              </a:lnSpc>
            </a:pPr>
            <a:r>
              <a:rPr lang="en-US" dirty="0" smtClean="0">
                <a:solidFill>
                  <a:srgbClr val="5D5D5D"/>
                </a:solidFill>
                <a:latin typeface="Aleo Light"/>
                <a:cs typeface="Aleo Light"/>
              </a:rPr>
              <a:t>simplifier</a:t>
            </a:r>
          </a:p>
          <a:p>
            <a:pPr algn="r">
              <a:lnSpc>
                <a:spcPct val="80000"/>
              </a:lnSpc>
            </a:pPr>
            <a:r>
              <a:rPr lang="en-US" dirty="0" err="1" smtClean="0">
                <a:solidFill>
                  <a:srgbClr val="5D5D5D"/>
                </a:solidFill>
                <a:latin typeface="Aleo Light"/>
                <a:cs typeface="Aleo Light"/>
              </a:rPr>
              <a:t>l’algorithmique</a:t>
            </a:r>
            <a:endParaRPr lang="en-US" dirty="0">
              <a:solidFill>
                <a:srgbClr val="5D5D5D"/>
              </a:solidFill>
              <a:latin typeface="Aleo Light"/>
              <a:cs typeface="Aleo Light"/>
            </a:endParaRPr>
          </a:p>
        </p:txBody>
      </p:sp>
      <p:sp>
        <p:nvSpPr>
          <p:cNvPr id="37" name="Textfeld 36"/>
          <p:cNvSpPr txBox="1"/>
          <p:nvPr/>
        </p:nvSpPr>
        <p:spPr>
          <a:xfrm>
            <a:off x="1066518" y="1251153"/>
            <a:ext cx="1890812" cy="544765"/>
          </a:xfrm>
          <a:prstGeom prst="rect">
            <a:avLst/>
          </a:prstGeom>
          <a:noFill/>
        </p:spPr>
        <p:txBody>
          <a:bodyPr wrap="none" rtlCol="0">
            <a:spAutoFit/>
          </a:bodyPr>
          <a:lstStyle/>
          <a:p>
            <a:pPr algn="r">
              <a:lnSpc>
                <a:spcPct val="80000"/>
              </a:lnSpc>
            </a:pPr>
            <a:r>
              <a:rPr lang="en-US" dirty="0" smtClean="0">
                <a:solidFill>
                  <a:srgbClr val="5D5D5D"/>
                </a:solidFill>
                <a:latin typeface="Aleo Light"/>
                <a:cs typeface="Aleo Light"/>
              </a:rPr>
              <a:t>limiter le </a:t>
            </a:r>
            <a:r>
              <a:rPr lang="en-US" dirty="0" err="1" smtClean="0">
                <a:solidFill>
                  <a:srgbClr val="5D5D5D"/>
                </a:solidFill>
                <a:latin typeface="Aleo Light"/>
                <a:cs typeface="Aleo Light"/>
              </a:rPr>
              <a:t>nombre</a:t>
            </a:r>
            <a:endParaRPr lang="en-US" dirty="0">
              <a:solidFill>
                <a:srgbClr val="5D5D5D"/>
              </a:solidFill>
              <a:latin typeface="Aleo Light"/>
              <a:cs typeface="Aleo Light"/>
            </a:endParaRPr>
          </a:p>
          <a:p>
            <a:pPr algn="r">
              <a:lnSpc>
                <a:spcPct val="80000"/>
              </a:lnSpc>
            </a:pPr>
            <a:r>
              <a:rPr lang="en-US" dirty="0" smtClean="0">
                <a:solidFill>
                  <a:srgbClr val="5D5D5D"/>
                </a:solidFill>
                <a:latin typeface="Aleo Light"/>
                <a:cs typeface="Aleo Light"/>
              </a:rPr>
              <a:t>de classes</a:t>
            </a:r>
            <a:endParaRPr lang="en-US" dirty="0">
              <a:solidFill>
                <a:srgbClr val="5D5D5D"/>
              </a:solidFill>
              <a:latin typeface="Aleo Light"/>
              <a:cs typeface="Aleo Light"/>
            </a:endParaRPr>
          </a:p>
        </p:txBody>
      </p:sp>
      <p:sp>
        <p:nvSpPr>
          <p:cNvPr id="38" name="Textfeld 37"/>
          <p:cNvSpPr txBox="1"/>
          <p:nvPr/>
        </p:nvSpPr>
        <p:spPr>
          <a:xfrm>
            <a:off x="5984670" y="1969736"/>
            <a:ext cx="2545514" cy="276999"/>
          </a:xfrm>
          <a:prstGeom prst="rect">
            <a:avLst/>
          </a:prstGeom>
          <a:noFill/>
        </p:spPr>
        <p:txBody>
          <a:bodyPr wrap="none" rtlCol="0">
            <a:spAutoFit/>
          </a:bodyPr>
          <a:lstStyle/>
          <a:p>
            <a:pPr algn="ctr">
              <a:lnSpc>
                <a:spcPct val="60000"/>
              </a:lnSpc>
            </a:pPr>
            <a:r>
              <a:rPr lang="en-US" dirty="0" err="1" smtClean="0">
                <a:solidFill>
                  <a:srgbClr val="5D5D5D"/>
                </a:solidFill>
                <a:latin typeface="Aleo Light"/>
                <a:cs typeface="Aleo Light"/>
              </a:rPr>
              <a:t>faciliter</a:t>
            </a:r>
            <a:r>
              <a:rPr lang="en-US" dirty="0" smtClean="0">
                <a:solidFill>
                  <a:srgbClr val="5D5D5D"/>
                </a:solidFill>
                <a:latin typeface="Aleo Light"/>
                <a:cs typeface="Aleo Light"/>
              </a:rPr>
              <a:t> la maintenance</a:t>
            </a:r>
          </a:p>
        </p:txBody>
      </p:sp>
      <p:sp>
        <p:nvSpPr>
          <p:cNvPr id="39" name="Textfeld 38"/>
          <p:cNvSpPr txBox="1"/>
          <p:nvPr/>
        </p:nvSpPr>
        <p:spPr>
          <a:xfrm>
            <a:off x="5862084" y="3914103"/>
            <a:ext cx="2263510" cy="544765"/>
          </a:xfrm>
          <a:prstGeom prst="rect">
            <a:avLst/>
          </a:prstGeom>
          <a:noFill/>
        </p:spPr>
        <p:txBody>
          <a:bodyPr wrap="none" rtlCol="0">
            <a:spAutoFit/>
          </a:bodyPr>
          <a:lstStyle/>
          <a:p>
            <a:pPr>
              <a:lnSpc>
                <a:spcPct val="80000"/>
              </a:lnSpc>
            </a:pPr>
            <a:r>
              <a:rPr lang="en-US" dirty="0" err="1" smtClean="0">
                <a:solidFill>
                  <a:srgbClr val="5D5D5D"/>
                </a:solidFill>
                <a:latin typeface="Aleo Light"/>
                <a:cs typeface="Aleo Light"/>
              </a:rPr>
              <a:t>appliquer</a:t>
            </a:r>
            <a:r>
              <a:rPr lang="en-US" dirty="0" smtClean="0">
                <a:solidFill>
                  <a:srgbClr val="5D5D5D"/>
                </a:solidFill>
                <a:latin typeface="Aleo Light"/>
                <a:cs typeface="Aleo Light"/>
              </a:rPr>
              <a:t> des </a:t>
            </a:r>
            <a:r>
              <a:rPr lang="en-US" dirty="0" err="1" smtClean="0">
                <a:solidFill>
                  <a:srgbClr val="5D5D5D"/>
                </a:solidFill>
                <a:latin typeface="Aleo Light"/>
                <a:cs typeface="Aleo Light"/>
              </a:rPr>
              <a:t>règles</a:t>
            </a:r>
            <a:endParaRPr lang="en-US" dirty="0" smtClean="0">
              <a:solidFill>
                <a:srgbClr val="5D5D5D"/>
              </a:solidFill>
              <a:latin typeface="Aleo Light"/>
              <a:cs typeface="Aleo Light"/>
            </a:endParaRPr>
          </a:p>
          <a:p>
            <a:pPr>
              <a:lnSpc>
                <a:spcPct val="80000"/>
              </a:lnSpc>
            </a:pPr>
            <a:r>
              <a:rPr lang="en-US" dirty="0" err="1" smtClean="0">
                <a:solidFill>
                  <a:srgbClr val="5D5D5D"/>
                </a:solidFill>
                <a:latin typeface="Aleo Light"/>
                <a:cs typeface="Aleo Light"/>
              </a:rPr>
              <a:t>importantes</a:t>
            </a:r>
            <a:endParaRPr lang="en-US" dirty="0">
              <a:solidFill>
                <a:srgbClr val="5D5D5D"/>
              </a:solidFill>
              <a:latin typeface="Aleo Light"/>
              <a:cs typeface="Aleo Light"/>
            </a:endParaRPr>
          </a:p>
        </p:txBody>
      </p:sp>
      <p:sp>
        <p:nvSpPr>
          <p:cNvPr id="40" name="Textfeld 40"/>
          <p:cNvSpPr txBox="1"/>
          <p:nvPr/>
        </p:nvSpPr>
        <p:spPr>
          <a:xfrm>
            <a:off x="6096461" y="2894361"/>
            <a:ext cx="2674117" cy="544765"/>
          </a:xfrm>
          <a:prstGeom prst="rect">
            <a:avLst/>
          </a:prstGeom>
          <a:noFill/>
        </p:spPr>
        <p:txBody>
          <a:bodyPr wrap="none" rtlCol="0">
            <a:spAutoFit/>
          </a:bodyPr>
          <a:lstStyle/>
          <a:p>
            <a:pPr>
              <a:lnSpc>
                <a:spcPct val="80000"/>
              </a:lnSpc>
            </a:pPr>
            <a:r>
              <a:rPr lang="en-US" dirty="0" err="1" smtClean="0">
                <a:solidFill>
                  <a:srgbClr val="5D5D5D"/>
                </a:solidFill>
                <a:latin typeface="Aleo Light"/>
                <a:cs typeface="Aleo Light"/>
              </a:rPr>
              <a:t>s’adapter</a:t>
            </a:r>
            <a:r>
              <a:rPr lang="en-US" dirty="0" smtClean="0">
                <a:solidFill>
                  <a:srgbClr val="5D5D5D"/>
                </a:solidFill>
                <a:latin typeface="Aleo Light"/>
                <a:cs typeface="Aleo Light"/>
              </a:rPr>
              <a:t> aux </a:t>
            </a:r>
            <a:r>
              <a:rPr lang="en-US" dirty="0" err="1" smtClean="0">
                <a:solidFill>
                  <a:srgbClr val="5D5D5D"/>
                </a:solidFill>
                <a:latin typeface="Aleo Light"/>
                <a:cs typeface="Aleo Light"/>
              </a:rPr>
              <a:t>évolutions</a:t>
            </a:r>
            <a:endParaRPr lang="en-US" dirty="0">
              <a:solidFill>
                <a:srgbClr val="5D5D5D"/>
              </a:solidFill>
              <a:latin typeface="Aleo Light"/>
              <a:cs typeface="Aleo Light"/>
            </a:endParaRPr>
          </a:p>
          <a:p>
            <a:pPr>
              <a:lnSpc>
                <a:spcPct val="80000"/>
              </a:lnSpc>
            </a:pPr>
            <a:r>
              <a:rPr lang="en-US" dirty="0" smtClean="0">
                <a:solidFill>
                  <a:srgbClr val="5D5D5D"/>
                </a:solidFill>
                <a:latin typeface="Aleo Light"/>
                <a:cs typeface="Aleo Light"/>
              </a:rPr>
              <a:t>techniques</a:t>
            </a:r>
            <a:endParaRPr lang="en-US" dirty="0">
              <a:solidFill>
                <a:srgbClr val="5D5D5D"/>
              </a:solidFill>
              <a:latin typeface="Aleo Light"/>
              <a:cs typeface="Aleo Light"/>
            </a:endParaRPr>
          </a:p>
        </p:txBody>
      </p:sp>
      <p:pic>
        <p:nvPicPr>
          <p:cNvPr id="41" name="Bild 44" descr="21.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4188083" y="4037056"/>
            <a:ext cx="414041" cy="89098"/>
          </a:xfrm>
          <a:prstGeom prst="rect">
            <a:avLst/>
          </a:prstGeom>
        </p:spPr>
      </p:pic>
      <p:sp>
        <p:nvSpPr>
          <p:cNvPr id="42" name="Textfeld 45"/>
          <p:cNvSpPr txBox="1"/>
          <p:nvPr/>
        </p:nvSpPr>
        <p:spPr>
          <a:xfrm>
            <a:off x="3178860" y="4427710"/>
            <a:ext cx="2443172" cy="544765"/>
          </a:xfrm>
          <a:prstGeom prst="rect">
            <a:avLst/>
          </a:prstGeom>
          <a:noFill/>
        </p:spPr>
        <p:txBody>
          <a:bodyPr wrap="none" rtlCol="0">
            <a:spAutoFit/>
          </a:bodyPr>
          <a:lstStyle/>
          <a:p>
            <a:pPr algn="ctr">
              <a:lnSpc>
                <a:spcPct val="80000"/>
              </a:lnSpc>
            </a:pPr>
            <a:r>
              <a:rPr lang="en-US" dirty="0" smtClean="0">
                <a:solidFill>
                  <a:srgbClr val="5D5D5D"/>
                </a:solidFill>
                <a:latin typeface="Aleo Light"/>
                <a:cs typeface="Aleo Light"/>
              </a:rPr>
              <a:t>faire des </a:t>
            </a:r>
            <a:r>
              <a:rPr lang="en-US" dirty="0" err="1" smtClean="0">
                <a:solidFill>
                  <a:srgbClr val="5D5D5D"/>
                </a:solidFill>
                <a:latin typeface="Aleo Light"/>
                <a:cs typeface="Aleo Light"/>
              </a:rPr>
              <a:t>évolutions</a:t>
            </a:r>
            <a:endParaRPr lang="en-US" dirty="0" smtClean="0">
              <a:solidFill>
                <a:srgbClr val="5D5D5D"/>
              </a:solidFill>
              <a:latin typeface="Aleo Light"/>
              <a:cs typeface="Aleo Light"/>
            </a:endParaRPr>
          </a:p>
          <a:p>
            <a:pPr algn="ctr">
              <a:lnSpc>
                <a:spcPct val="80000"/>
              </a:lnSpc>
            </a:pPr>
            <a:r>
              <a:rPr lang="en-US" dirty="0" smtClean="0">
                <a:solidFill>
                  <a:srgbClr val="5D5D5D"/>
                </a:solidFill>
                <a:latin typeface="Aleo Light"/>
                <a:cs typeface="Aleo Light"/>
              </a:rPr>
              <a:t>et non des </a:t>
            </a:r>
            <a:r>
              <a:rPr lang="en-US" dirty="0" err="1" smtClean="0">
                <a:solidFill>
                  <a:srgbClr val="5D5D5D"/>
                </a:solidFill>
                <a:latin typeface="Aleo Light"/>
                <a:cs typeface="Aleo Light"/>
              </a:rPr>
              <a:t>révolutions</a:t>
            </a:r>
            <a:endParaRPr lang="en-US" dirty="0">
              <a:solidFill>
                <a:srgbClr val="5D5D5D"/>
              </a:solidFill>
              <a:latin typeface="Aleo Light"/>
              <a:cs typeface="Aleo Light"/>
            </a:endParaRPr>
          </a:p>
        </p:txBody>
      </p:sp>
    </p:spTree>
    <p:extLst>
      <p:ext uri="{BB962C8B-B14F-4D97-AF65-F5344CB8AC3E}">
        <p14:creationId xmlns:p14="http://schemas.microsoft.com/office/powerpoint/2010/main" val="20242541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down)">
                                      <p:cBhvr>
                                        <p:cTn id="7" dur="500"/>
                                        <p:tgtEl>
                                          <p:spTgt spid="2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wipe(left)">
                                      <p:cBhvr>
                                        <p:cTn id="11" dur="500"/>
                                        <p:tgtEl>
                                          <p:spTgt spid="37"/>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wipe(right)">
                                      <p:cBhvr>
                                        <p:cTn id="15" dur="500"/>
                                        <p:tgtEl>
                                          <p:spTgt spid="28"/>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22">
                                            <p:txEl>
                                              <p:pRg st="0" end="0"/>
                                            </p:txEl>
                                          </p:spTgt>
                                        </p:tgtEl>
                                        <p:attrNameLst>
                                          <p:attrName>style.visibility</p:attrName>
                                        </p:attrNameLst>
                                      </p:cBhvr>
                                      <p:to>
                                        <p:strVal val="visible"/>
                                      </p:to>
                                    </p:set>
                                    <p:animEffect transition="in" filter="wipe(left)">
                                      <p:cBhvr>
                                        <p:cTn id="19" dur="500"/>
                                        <p:tgtEl>
                                          <p:spTgt spid="22">
                                            <p:txEl>
                                              <p:pRg st="0" end="0"/>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22">
                                            <p:txEl>
                                              <p:pRg st="1" end="1"/>
                                            </p:txEl>
                                          </p:spTgt>
                                        </p:tgtEl>
                                        <p:attrNameLst>
                                          <p:attrName>style.visibility</p:attrName>
                                        </p:attrNameLst>
                                      </p:cBhvr>
                                      <p:to>
                                        <p:strVal val="visible"/>
                                      </p:to>
                                    </p:set>
                                    <p:animEffect transition="in" filter="wipe(left)">
                                      <p:cBhvr>
                                        <p:cTn id="23" dur="500"/>
                                        <p:tgtEl>
                                          <p:spTgt spid="22">
                                            <p:txEl>
                                              <p:pRg st="1" end="1"/>
                                            </p:txEl>
                                          </p:spTgt>
                                        </p:tgtEl>
                                      </p:cBhvr>
                                    </p:animEffect>
                                  </p:childTnLst>
                                </p:cTn>
                              </p:par>
                            </p:childTnLst>
                          </p:cTn>
                        </p:par>
                        <p:par>
                          <p:cTn id="24" fill="hold">
                            <p:stCondLst>
                              <p:cond delay="2500"/>
                            </p:stCondLst>
                            <p:childTnLst>
                              <p:par>
                                <p:cTn id="25" presetID="22" presetClass="entr" presetSubtype="2"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right)">
                                      <p:cBhvr>
                                        <p:cTn id="27" dur="500"/>
                                        <p:tgtEl>
                                          <p:spTgt spid="30"/>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left)">
                                      <p:cBhvr>
                                        <p:cTn id="31" dur="500"/>
                                        <p:tgtEl>
                                          <p:spTgt spid="36"/>
                                        </p:tgtEl>
                                      </p:cBhvr>
                                    </p:animEffect>
                                  </p:childTnLst>
                                </p:cTn>
                              </p:par>
                            </p:childTnLst>
                          </p:cTn>
                        </p:par>
                        <p:par>
                          <p:cTn id="32" fill="hold">
                            <p:stCondLst>
                              <p:cond delay="3500"/>
                            </p:stCondLst>
                            <p:childTnLst>
                              <p:par>
                                <p:cTn id="33" presetID="22" presetClass="entr" presetSubtype="2"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wipe(right)">
                                      <p:cBhvr>
                                        <p:cTn id="35" dur="500"/>
                                        <p:tgtEl>
                                          <p:spTgt spid="29"/>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wipe(left)">
                                      <p:cBhvr>
                                        <p:cTn id="39" dur="500"/>
                                        <p:tgtEl>
                                          <p:spTgt spid="21"/>
                                        </p:tgtEl>
                                      </p:cBhvr>
                                    </p:animEffect>
                                  </p:childTnLst>
                                </p:cTn>
                              </p:par>
                            </p:childTnLst>
                          </p:cTn>
                        </p:par>
                        <p:par>
                          <p:cTn id="40" fill="hold">
                            <p:stCondLst>
                              <p:cond delay="4500"/>
                            </p:stCondLst>
                            <p:childTnLst>
                              <p:par>
                                <p:cTn id="41" presetID="22" presetClass="entr" presetSubtype="1" fill="hold" nodeType="after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up)">
                                      <p:cBhvr>
                                        <p:cTn id="43" dur="500"/>
                                        <p:tgtEl>
                                          <p:spTgt spid="41"/>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wipe(left)">
                                      <p:cBhvr>
                                        <p:cTn id="47" dur="500"/>
                                        <p:tgtEl>
                                          <p:spTgt spid="42"/>
                                        </p:tgtEl>
                                      </p:cBhvr>
                                    </p:animEffect>
                                  </p:childTnLst>
                                </p:cTn>
                              </p:par>
                            </p:childTnLst>
                          </p:cTn>
                        </p:par>
                        <p:par>
                          <p:cTn id="48" fill="hold">
                            <p:stCondLst>
                              <p:cond delay="5500"/>
                            </p:stCondLst>
                            <p:childTnLst>
                              <p:par>
                                <p:cTn id="49" presetID="22" presetClass="entr" presetSubtype="1" fill="hold"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wipe(up)">
                                      <p:cBhvr>
                                        <p:cTn id="51" dur="500"/>
                                        <p:tgtEl>
                                          <p:spTgt spid="31"/>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39"/>
                                        </p:tgtEl>
                                        <p:attrNameLst>
                                          <p:attrName>style.visibility</p:attrName>
                                        </p:attrNameLst>
                                      </p:cBhvr>
                                      <p:to>
                                        <p:strVal val="visible"/>
                                      </p:to>
                                    </p:set>
                                    <p:animEffect transition="in" filter="wipe(left)">
                                      <p:cBhvr>
                                        <p:cTn id="55" dur="500"/>
                                        <p:tgtEl>
                                          <p:spTgt spid="39"/>
                                        </p:tgtEl>
                                      </p:cBhvr>
                                    </p:animEffect>
                                  </p:childTnLst>
                                </p:cTn>
                              </p:par>
                            </p:childTnLst>
                          </p:cTn>
                        </p:par>
                        <p:par>
                          <p:cTn id="56" fill="hold">
                            <p:stCondLst>
                              <p:cond delay="6500"/>
                            </p:stCondLst>
                            <p:childTnLst>
                              <p:par>
                                <p:cTn id="57" presetID="22" presetClass="entr" presetSubtype="8" fill="hold" nodeType="afterEffect">
                                  <p:stCondLst>
                                    <p:cond delay="0"/>
                                  </p:stCondLst>
                                  <p:childTnLst>
                                    <p:set>
                                      <p:cBhvr>
                                        <p:cTn id="58" dur="1" fill="hold">
                                          <p:stCondLst>
                                            <p:cond delay="0"/>
                                          </p:stCondLst>
                                        </p:cTn>
                                        <p:tgtEl>
                                          <p:spTgt spid="32"/>
                                        </p:tgtEl>
                                        <p:attrNameLst>
                                          <p:attrName>style.visibility</p:attrName>
                                        </p:attrNameLst>
                                      </p:cBhvr>
                                      <p:to>
                                        <p:strVal val="visible"/>
                                      </p:to>
                                    </p:set>
                                    <p:animEffect transition="in" filter="wipe(left)">
                                      <p:cBhvr>
                                        <p:cTn id="59" dur="500"/>
                                        <p:tgtEl>
                                          <p:spTgt spid="32"/>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wipe(left)">
                                      <p:cBhvr>
                                        <p:cTn id="63" dur="500"/>
                                        <p:tgtEl>
                                          <p:spTgt spid="40"/>
                                        </p:tgtEl>
                                      </p:cBhvr>
                                    </p:animEffect>
                                  </p:childTnLst>
                                </p:cTn>
                              </p:par>
                            </p:childTnLst>
                          </p:cTn>
                        </p:par>
                        <p:par>
                          <p:cTn id="64" fill="hold">
                            <p:stCondLst>
                              <p:cond delay="7500"/>
                            </p:stCondLst>
                            <p:childTnLst>
                              <p:par>
                                <p:cTn id="65" presetID="22" presetClass="entr" presetSubtype="8" fill="hold" nodeType="after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wipe(left)">
                                      <p:cBhvr>
                                        <p:cTn id="67" dur="500"/>
                                        <p:tgtEl>
                                          <p:spTgt spid="34"/>
                                        </p:tgtEl>
                                      </p:cBhvr>
                                    </p:animEffect>
                                  </p:childTnLst>
                                </p:cTn>
                              </p:par>
                            </p:childTnLst>
                          </p:cTn>
                        </p:par>
                        <p:par>
                          <p:cTn id="68" fill="hold">
                            <p:stCondLst>
                              <p:cond delay="8000"/>
                            </p:stCondLst>
                            <p:childTnLst>
                              <p:par>
                                <p:cTn id="69" presetID="22" presetClass="entr" presetSubtype="8" fill="hold" nodeType="afterEffect">
                                  <p:stCondLst>
                                    <p:cond delay="0"/>
                                  </p:stCondLst>
                                  <p:childTnLst>
                                    <p:set>
                                      <p:cBhvr>
                                        <p:cTn id="70" dur="1" fill="hold">
                                          <p:stCondLst>
                                            <p:cond delay="0"/>
                                          </p:stCondLst>
                                        </p:cTn>
                                        <p:tgtEl>
                                          <p:spTgt spid="38">
                                            <p:txEl>
                                              <p:pRg st="0" end="0"/>
                                            </p:txEl>
                                          </p:spTgt>
                                        </p:tgtEl>
                                        <p:attrNameLst>
                                          <p:attrName>style.visibility</p:attrName>
                                        </p:attrNameLst>
                                      </p:cBhvr>
                                      <p:to>
                                        <p:strVal val="visible"/>
                                      </p:to>
                                    </p:set>
                                    <p:animEffect transition="in" filter="wipe(left)">
                                      <p:cBhvr>
                                        <p:cTn id="71" dur="500"/>
                                        <p:tgtEl>
                                          <p:spTgt spid="38">
                                            <p:txEl>
                                              <p:pRg st="0" end="0"/>
                                            </p:txEl>
                                          </p:spTgt>
                                        </p:tgtEl>
                                      </p:cBhvr>
                                    </p:animEffect>
                                  </p:childTnLst>
                                </p:cTn>
                              </p:par>
                            </p:childTnLst>
                          </p:cTn>
                        </p:par>
                        <p:par>
                          <p:cTn id="72" fill="hold">
                            <p:stCondLst>
                              <p:cond delay="8500"/>
                            </p:stCondLst>
                            <p:childTnLst>
                              <p:par>
                                <p:cTn id="73" presetID="22" presetClass="entr" presetSubtype="4" fill="hold"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wipe(down)">
                                      <p:cBhvr>
                                        <p:cTn id="75" dur="500"/>
                                        <p:tgtEl>
                                          <p:spTgt spid="33"/>
                                        </p:tgtEl>
                                      </p:cBhvr>
                                    </p:animEffect>
                                  </p:childTnLst>
                                </p:cTn>
                              </p:par>
                            </p:childTnLst>
                          </p:cTn>
                        </p:par>
                        <p:par>
                          <p:cTn id="76" fill="hold">
                            <p:stCondLst>
                              <p:cond delay="9000"/>
                            </p:stCondLst>
                            <p:childTnLst>
                              <p:par>
                                <p:cTn id="77" presetID="22" presetClass="entr" presetSubtype="8" fill="hold" nodeType="afterEffect">
                                  <p:stCondLst>
                                    <p:cond delay="0"/>
                                  </p:stCondLst>
                                  <p:childTnLst>
                                    <p:set>
                                      <p:cBhvr>
                                        <p:cTn id="78" dur="1" fill="hold">
                                          <p:stCondLst>
                                            <p:cond delay="0"/>
                                          </p:stCondLst>
                                        </p:cTn>
                                        <p:tgtEl>
                                          <p:spTgt spid="35">
                                            <p:txEl>
                                              <p:pRg st="0" end="0"/>
                                            </p:txEl>
                                          </p:spTgt>
                                        </p:tgtEl>
                                        <p:attrNameLst>
                                          <p:attrName>style.visibility</p:attrName>
                                        </p:attrNameLst>
                                      </p:cBhvr>
                                      <p:to>
                                        <p:strVal val="visible"/>
                                      </p:to>
                                    </p:set>
                                    <p:animEffect transition="in" filter="wipe(left)">
                                      <p:cBhvr>
                                        <p:cTn id="79" dur="500"/>
                                        <p:tgtEl>
                                          <p:spTgt spid="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36" grpId="0"/>
      <p:bldP spid="37" grpId="0"/>
      <p:bldP spid="39" grpId="0"/>
      <p:bldP spid="40" grpId="0"/>
      <p:bldP spid="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Bild 77" descr="3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4659" y="2865429"/>
            <a:ext cx="302016" cy="297065"/>
          </a:xfrm>
          <a:prstGeom prst="rect">
            <a:avLst/>
          </a:prstGeom>
        </p:spPr>
      </p:pic>
      <p:sp>
        <p:nvSpPr>
          <p:cNvPr id="19" name="Rectangle 18"/>
          <p:cNvSpPr/>
          <p:nvPr/>
        </p:nvSpPr>
        <p:spPr>
          <a:xfrm>
            <a:off x="-1" y="3634710"/>
            <a:ext cx="9155759" cy="150878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0"/>
          </p:nvPr>
        </p:nvSpPr>
        <p:spPr/>
        <p:txBody>
          <a:bodyPr/>
          <a:lstStyle/>
          <a:p>
            <a:fld id="{85D7182A-6091-0B44-BC53-3741B6723779}" type="slidenum">
              <a:rPr lang="en-US" smtClean="0">
                <a:solidFill>
                  <a:srgbClr val="FFFFFF"/>
                </a:solidFill>
              </a:rPr>
              <a:pPr/>
              <a:t>6</a:t>
            </a:fld>
            <a:endParaRPr lang="en-US" dirty="0">
              <a:solidFill>
                <a:srgbClr val="FFFFFF"/>
              </a:solidFill>
            </a:endParaRPr>
          </a:p>
        </p:txBody>
      </p:sp>
      <p:grpSp>
        <p:nvGrpSpPr>
          <p:cNvPr id="35" name="Group 34"/>
          <p:cNvGrpSpPr/>
          <p:nvPr/>
        </p:nvGrpSpPr>
        <p:grpSpPr>
          <a:xfrm>
            <a:off x="5000448" y="3217804"/>
            <a:ext cx="1531364" cy="1455403"/>
            <a:chOff x="5216930" y="2043068"/>
            <a:chExt cx="1531364" cy="1455403"/>
          </a:xfrm>
        </p:grpSpPr>
        <p:sp>
          <p:nvSpPr>
            <p:cNvPr id="26" name="Textfeld 48"/>
            <p:cNvSpPr txBox="1"/>
            <p:nvPr/>
          </p:nvSpPr>
          <p:spPr>
            <a:xfrm>
              <a:off x="5216930" y="2975251"/>
              <a:ext cx="1531364" cy="523220"/>
            </a:xfrm>
            <a:prstGeom prst="rect">
              <a:avLst/>
            </a:prstGeom>
            <a:noFill/>
          </p:spPr>
          <p:txBody>
            <a:bodyPr wrap="none">
              <a:spAutoFit/>
            </a:bodyPr>
            <a:lstStyle/>
            <a:p>
              <a:pPr algn="ctr" fontAlgn="auto">
                <a:spcBef>
                  <a:spcPts val="0"/>
                </a:spcBef>
                <a:spcAft>
                  <a:spcPts val="0"/>
                </a:spcAft>
                <a:defRPr/>
              </a:pPr>
              <a:r>
                <a:rPr lang="de-DE" sz="1400" dirty="0" smtClean="0">
                  <a:solidFill>
                    <a:srgbClr val="FFFFFF"/>
                  </a:solidFill>
                  <a:latin typeface="Aleo Regular"/>
                  <a:cs typeface="Aleo Regular"/>
                </a:rPr>
                <a:t>CONCEVOIR</a:t>
              </a:r>
            </a:p>
            <a:p>
              <a:pPr algn="ctr" fontAlgn="auto">
                <a:spcBef>
                  <a:spcPts val="0"/>
                </a:spcBef>
                <a:spcAft>
                  <a:spcPts val="0"/>
                </a:spcAft>
                <a:defRPr/>
              </a:pPr>
              <a:r>
                <a:rPr lang="de-DE" sz="1400" dirty="0" smtClean="0">
                  <a:solidFill>
                    <a:srgbClr val="FFFFFF"/>
                  </a:solidFill>
                  <a:latin typeface="Aleo Regular"/>
                  <a:ea typeface="+mn-ea"/>
                  <a:cs typeface="Aleo Regular"/>
                </a:rPr>
                <a:t>UNE SOLUTION</a:t>
              </a:r>
              <a:endParaRPr lang="de-DE" sz="1400" dirty="0">
                <a:solidFill>
                  <a:srgbClr val="FFFFFF"/>
                </a:solidFill>
                <a:latin typeface="Aleo Regular"/>
                <a:ea typeface="+mn-ea"/>
                <a:cs typeface="Aleo Regular"/>
              </a:endParaRPr>
            </a:p>
          </p:txBody>
        </p:sp>
        <p:sp>
          <p:nvSpPr>
            <p:cNvPr id="27" name="Oval 26"/>
            <p:cNvSpPr/>
            <p:nvPr/>
          </p:nvSpPr>
          <p:spPr>
            <a:xfrm>
              <a:off x="5589618" y="2043068"/>
              <a:ext cx="833812" cy="833812"/>
            </a:xfrm>
            <a:prstGeom prst="ellipse">
              <a:avLst/>
            </a:prstGeom>
            <a:solidFill>
              <a:schemeClr val="accent1"/>
            </a:solidFill>
            <a:ln w="3810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2" name="Picture 31" descr="thumbs-up.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27414" y="2284896"/>
              <a:ext cx="364112" cy="364112"/>
            </a:xfrm>
            <a:prstGeom prst="rect">
              <a:avLst/>
            </a:prstGeom>
          </p:spPr>
        </p:pic>
      </p:grpSp>
      <p:grpSp>
        <p:nvGrpSpPr>
          <p:cNvPr id="7" name="Group 6"/>
          <p:cNvGrpSpPr/>
          <p:nvPr/>
        </p:nvGrpSpPr>
        <p:grpSpPr>
          <a:xfrm>
            <a:off x="2781121" y="3196953"/>
            <a:ext cx="1461583" cy="1476254"/>
            <a:chOff x="2896496" y="2061544"/>
            <a:chExt cx="1461583" cy="1476254"/>
          </a:xfrm>
        </p:grpSpPr>
        <p:sp>
          <p:nvSpPr>
            <p:cNvPr id="23" name="Textfeld 48"/>
            <p:cNvSpPr txBox="1"/>
            <p:nvPr/>
          </p:nvSpPr>
          <p:spPr>
            <a:xfrm>
              <a:off x="2896496" y="3014578"/>
              <a:ext cx="1461583" cy="523220"/>
            </a:xfrm>
            <a:prstGeom prst="rect">
              <a:avLst/>
            </a:prstGeom>
            <a:noFill/>
          </p:spPr>
          <p:txBody>
            <a:bodyPr wrap="none">
              <a:spAutoFit/>
            </a:bodyPr>
            <a:lstStyle/>
            <a:p>
              <a:pPr algn="ctr" fontAlgn="auto">
                <a:spcBef>
                  <a:spcPts val="0"/>
                </a:spcBef>
                <a:spcAft>
                  <a:spcPts val="0"/>
                </a:spcAft>
                <a:defRPr/>
              </a:pPr>
              <a:r>
                <a:rPr lang="de-DE" sz="1400" dirty="0" smtClean="0">
                  <a:solidFill>
                    <a:srgbClr val="FFFFFF"/>
                  </a:solidFill>
                  <a:latin typeface="Aleo Regular"/>
                  <a:cs typeface="Aleo Regular"/>
                </a:rPr>
                <a:t>CARACTERISE</a:t>
              </a:r>
            </a:p>
            <a:p>
              <a:pPr algn="ctr" fontAlgn="auto">
                <a:spcBef>
                  <a:spcPts val="0"/>
                </a:spcBef>
                <a:spcAft>
                  <a:spcPts val="0"/>
                </a:spcAft>
                <a:defRPr/>
              </a:pPr>
              <a:r>
                <a:rPr lang="de-DE" sz="1400" dirty="0" smtClean="0">
                  <a:solidFill>
                    <a:srgbClr val="FFFFFF"/>
                  </a:solidFill>
                  <a:latin typeface="Aleo Regular"/>
                  <a:ea typeface="+mn-ea"/>
                  <a:cs typeface="Aleo Regular"/>
                </a:rPr>
                <a:t>LE PROBLEME</a:t>
              </a:r>
              <a:endParaRPr lang="de-DE" sz="1400" dirty="0">
                <a:solidFill>
                  <a:srgbClr val="FFFFFF"/>
                </a:solidFill>
                <a:latin typeface="Aleo Regular"/>
                <a:ea typeface="+mn-ea"/>
                <a:cs typeface="Aleo Regular"/>
              </a:endParaRPr>
            </a:p>
          </p:txBody>
        </p:sp>
        <p:sp>
          <p:nvSpPr>
            <p:cNvPr id="24" name="Oval 23"/>
            <p:cNvSpPr/>
            <p:nvPr/>
          </p:nvSpPr>
          <p:spPr>
            <a:xfrm>
              <a:off x="3215674" y="2061544"/>
              <a:ext cx="833812" cy="833812"/>
            </a:xfrm>
            <a:prstGeom prst="ellipse">
              <a:avLst/>
            </a:prstGeom>
            <a:solidFill>
              <a:schemeClr val="accent1"/>
            </a:solidFill>
            <a:ln w="3810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3" name="Picture 32" descr="user-group.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1891" y="2326916"/>
              <a:ext cx="478229" cy="344770"/>
            </a:xfrm>
            <a:prstGeom prst="rect">
              <a:avLst/>
            </a:prstGeom>
          </p:spPr>
        </p:pic>
      </p:grpSp>
      <p:grpSp>
        <p:nvGrpSpPr>
          <p:cNvPr id="36" name="Group 35"/>
          <p:cNvGrpSpPr/>
          <p:nvPr/>
        </p:nvGrpSpPr>
        <p:grpSpPr>
          <a:xfrm>
            <a:off x="7494659" y="3217804"/>
            <a:ext cx="1062360" cy="1455403"/>
            <a:chOff x="7509784" y="2043068"/>
            <a:chExt cx="1062360" cy="1455403"/>
          </a:xfrm>
        </p:grpSpPr>
        <p:sp>
          <p:nvSpPr>
            <p:cNvPr id="29" name="Textfeld 48"/>
            <p:cNvSpPr txBox="1"/>
            <p:nvPr/>
          </p:nvSpPr>
          <p:spPr>
            <a:xfrm>
              <a:off x="7509784" y="2975251"/>
              <a:ext cx="1062360" cy="523220"/>
            </a:xfrm>
            <a:prstGeom prst="rect">
              <a:avLst/>
            </a:prstGeom>
            <a:noFill/>
          </p:spPr>
          <p:txBody>
            <a:bodyPr wrap="none">
              <a:spAutoFit/>
            </a:bodyPr>
            <a:lstStyle/>
            <a:p>
              <a:pPr algn="ctr" fontAlgn="auto">
                <a:spcBef>
                  <a:spcPts val="0"/>
                </a:spcBef>
                <a:spcAft>
                  <a:spcPts val="0"/>
                </a:spcAft>
                <a:defRPr/>
              </a:pPr>
              <a:r>
                <a:rPr lang="de-DE" sz="1400" dirty="0" smtClean="0">
                  <a:solidFill>
                    <a:srgbClr val="FFFFFF"/>
                  </a:solidFill>
                  <a:latin typeface="Aleo Regular"/>
                  <a:cs typeface="Aleo Regular"/>
                </a:rPr>
                <a:t>MODIFIER</a:t>
              </a:r>
            </a:p>
            <a:p>
              <a:pPr algn="ctr" fontAlgn="auto">
                <a:spcBef>
                  <a:spcPts val="0"/>
                </a:spcBef>
                <a:spcAft>
                  <a:spcPts val="0"/>
                </a:spcAft>
                <a:defRPr/>
              </a:pPr>
              <a:r>
                <a:rPr lang="de-DE" sz="1400" dirty="0" smtClean="0">
                  <a:solidFill>
                    <a:srgbClr val="FFFFFF"/>
                  </a:solidFill>
                  <a:latin typeface="Aleo Regular"/>
                  <a:cs typeface="Aleo Regular"/>
                </a:rPr>
                <a:t>LE </a:t>
              </a:r>
              <a:r>
                <a:rPr lang="de-DE" sz="1400" dirty="0" smtClean="0">
                  <a:solidFill>
                    <a:srgbClr val="FFFFFF"/>
                  </a:solidFill>
                  <a:latin typeface="Aleo Regular"/>
                  <a:ea typeface="+mn-ea"/>
                  <a:cs typeface="Aleo Regular"/>
                </a:rPr>
                <a:t>CODE</a:t>
              </a:r>
              <a:endParaRPr lang="de-DE" sz="1400" dirty="0">
                <a:solidFill>
                  <a:srgbClr val="FFFFFF"/>
                </a:solidFill>
                <a:latin typeface="Aleo Regular"/>
                <a:ea typeface="+mn-ea"/>
                <a:cs typeface="Aleo Regular"/>
              </a:endParaRPr>
            </a:p>
          </p:txBody>
        </p:sp>
        <p:sp>
          <p:nvSpPr>
            <p:cNvPr id="30" name="Oval 29"/>
            <p:cNvSpPr/>
            <p:nvPr/>
          </p:nvSpPr>
          <p:spPr>
            <a:xfrm>
              <a:off x="7616572" y="2043068"/>
              <a:ext cx="833812" cy="833812"/>
            </a:xfrm>
            <a:prstGeom prst="ellipse">
              <a:avLst/>
            </a:prstGeom>
            <a:solidFill>
              <a:schemeClr val="accent1"/>
            </a:solidFill>
            <a:ln w="3810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4" name="Picture 33" descr="media-shuffl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51889" y="2318913"/>
              <a:ext cx="363178" cy="319943"/>
            </a:xfrm>
            <a:prstGeom prst="rect">
              <a:avLst/>
            </a:prstGeom>
          </p:spPr>
        </p:pic>
      </p:grpSp>
      <p:sp>
        <p:nvSpPr>
          <p:cNvPr id="37" name="Textfeld 38"/>
          <p:cNvSpPr txBox="1"/>
          <p:nvPr/>
        </p:nvSpPr>
        <p:spPr>
          <a:xfrm>
            <a:off x="1035972" y="1217371"/>
            <a:ext cx="2109096" cy="895630"/>
          </a:xfrm>
          <a:prstGeom prst="rect">
            <a:avLst/>
          </a:prstGeom>
          <a:noFill/>
        </p:spPr>
        <p:txBody>
          <a:bodyPr wrap="none" rtlCol="0">
            <a:spAutoFit/>
          </a:bodyPr>
          <a:lstStyle/>
          <a:p>
            <a:pPr algn="ctr">
              <a:lnSpc>
                <a:spcPct val="70000"/>
              </a:lnSpc>
            </a:pPr>
            <a:r>
              <a:rPr lang="en-US" sz="3600" dirty="0" smtClean="0">
                <a:solidFill>
                  <a:srgbClr val="5D5D5D"/>
                </a:solidFill>
                <a:latin typeface="Mathilde"/>
                <a:cs typeface="Mathilde"/>
              </a:rPr>
              <a:t>Le plus</a:t>
            </a:r>
          </a:p>
          <a:p>
            <a:pPr algn="ctr">
              <a:lnSpc>
                <a:spcPct val="70000"/>
              </a:lnSpc>
            </a:pPr>
            <a:r>
              <a:rPr lang="en-US" sz="3600" dirty="0" smtClean="0">
                <a:solidFill>
                  <a:srgbClr val="5D5D5D"/>
                </a:solidFill>
                <a:latin typeface="Mathilde"/>
                <a:cs typeface="Mathilde"/>
              </a:rPr>
              <a:t>important</a:t>
            </a:r>
            <a:endParaRPr lang="en-US" sz="3600" dirty="0">
              <a:solidFill>
                <a:srgbClr val="5D5D5D"/>
              </a:solidFill>
              <a:latin typeface="Mathilde"/>
              <a:cs typeface="Mathilde"/>
            </a:endParaRPr>
          </a:p>
        </p:txBody>
      </p:sp>
      <p:pic>
        <p:nvPicPr>
          <p:cNvPr id="38" name="Bild 3" descr="01.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20025690">
            <a:off x="992167" y="2220711"/>
            <a:ext cx="558398" cy="900006"/>
          </a:xfrm>
          <a:prstGeom prst="rect">
            <a:avLst/>
          </a:prstGeom>
        </p:spPr>
      </p:pic>
      <p:grpSp>
        <p:nvGrpSpPr>
          <p:cNvPr id="3" name="Group 2"/>
          <p:cNvGrpSpPr/>
          <p:nvPr/>
        </p:nvGrpSpPr>
        <p:grpSpPr>
          <a:xfrm>
            <a:off x="5935413" y="1122172"/>
            <a:ext cx="1861262" cy="1820862"/>
            <a:chOff x="1482027" y="1257055"/>
            <a:chExt cx="1861262" cy="1820862"/>
          </a:xfrm>
        </p:grpSpPr>
        <p:sp>
          <p:nvSpPr>
            <p:cNvPr id="58" name="Oval 57"/>
            <p:cNvSpPr/>
            <p:nvPr/>
          </p:nvSpPr>
          <p:spPr>
            <a:xfrm>
              <a:off x="1504704" y="1257055"/>
              <a:ext cx="1820862" cy="1820862"/>
            </a:xfrm>
            <a:prstGeom prst="ellipse">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sp>
          <p:nvSpPr>
            <p:cNvPr id="55" name="TextBox 54"/>
            <p:cNvSpPr txBox="1"/>
            <p:nvPr/>
          </p:nvSpPr>
          <p:spPr>
            <a:xfrm>
              <a:off x="1482027" y="1354735"/>
              <a:ext cx="1861262" cy="1515799"/>
            </a:xfrm>
            <a:prstGeom prst="rect">
              <a:avLst/>
            </a:prstGeom>
            <a:noFill/>
          </p:spPr>
          <p:txBody>
            <a:bodyPr wrap="square" rtlCol="0">
              <a:spAutoFit/>
            </a:bodyPr>
            <a:lstStyle/>
            <a:p>
              <a:pPr algn="ctr"/>
              <a:r>
                <a:rPr lang="en-US" sz="1400" dirty="0" err="1" smtClean="0">
                  <a:solidFill>
                    <a:srgbClr val="5D5D5D"/>
                  </a:solidFill>
                  <a:latin typeface="Aleo Light"/>
                  <a:cs typeface="Aleo Light"/>
                </a:rPr>
                <a:t>Définir</a:t>
              </a:r>
              <a:r>
                <a:rPr lang="en-US" sz="1400" dirty="0" smtClean="0">
                  <a:solidFill>
                    <a:srgbClr val="5D5D5D"/>
                  </a:solidFill>
                  <a:latin typeface="Aleo Light"/>
                  <a:cs typeface="Aleo Light"/>
                </a:rPr>
                <a:t> la</a:t>
              </a:r>
            </a:p>
            <a:p>
              <a:pPr algn="ctr"/>
              <a:r>
                <a:rPr lang="en-US" sz="1400" dirty="0" smtClean="0">
                  <a:solidFill>
                    <a:srgbClr val="5D5D5D"/>
                  </a:solidFill>
                  <a:latin typeface="Aleo Light"/>
                  <a:cs typeface="Aleo Light"/>
                </a:rPr>
                <a:t> </a:t>
              </a:r>
              <a:r>
                <a:rPr lang="en-US" sz="1400" dirty="0" err="1" smtClean="0">
                  <a:solidFill>
                    <a:srgbClr val="5D5D5D"/>
                  </a:solidFill>
                  <a:latin typeface="Aleo Light"/>
                  <a:cs typeface="Aleo Light"/>
                </a:rPr>
                <a:t>meilleure</a:t>
              </a:r>
              <a:r>
                <a:rPr lang="en-US" sz="1400" dirty="0" smtClean="0">
                  <a:solidFill>
                    <a:srgbClr val="5D5D5D"/>
                  </a:solidFill>
                  <a:latin typeface="Aleo Light"/>
                  <a:cs typeface="Aleo Light"/>
                </a:rPr>
                <a:t> solution</a:t>
              </a:r>
              <a:endParaRPr lang="en-US" sz="1600" dirty="0" smtClean="0">
                <a:solidFill>
                  <a:srgbClr val="5D5D5D"/>
                </a:solidFill>
                <a:latin typeface="Aleo Light"/>
                <a:cs typeface="Aleo Light"/>
              </a:endParaRPr>
            </a:p>
            <a:p>
              <a:pPr algn="ctr">
                <a:lnSpc>
                  <a:spcPct val="130000"/>
                </a:lnSpc>
              </a:pPr>
              <a:r>
                <a:rPr lang="en-US" sz="1000" dirty="0" err="1" smtClean="0">
                  <a:solidFill>
                    <a:srgbClr val="5D5D5D"/>
                  </a:solidFill>
                  <a:latin typeface="Aleo Light Italic"/>
                  <a:cs typeface="Aleo Light Italic"/>
                </a:rPr>
                <a:t>Plusieurs</a:t>
              </a:r>
              <a:r>
                <a:rPr lang="en-US" sz="1000" dirty="0" smtClean="0">
                  <a:solidFill>
                    <a:srgbClr val="5D5D5D"/>
                  </a:solidFill>
                  <a:latin typeface="Aleo Light Italic"/>
                  <a:cs typeface="Aleo Light Italic"/>
                </a:rPr>
                <a:t> solutions </a:t>
              </a:r>
              <a:r>
                <a:rPr lang="en-US" sz="1000" dirty="0" err="1" smtClean="0">
                  <a:solidFill>
                    <a:srgbClr val="5D5D5D"/>
                  </a:solidFill>
                  <a:latin typeface="Aleo Light Italic"/>
                  <a:cs typeface="Aleo Light Italic"/>
                </a:rPr>
                <a:t>peuvent</a:t>
              </a:r>
              <a:r>
                <a:rPr lang="en-US" sz="1000" dirty="0" smtClean="0">
                  <a:solidFill>
                    <a:srgbClr val="5D5D5D"/>
                  </a:solidFill>
                  <a:latin typeface="Aleo Light Italic"/>
                  <a:cs typeface="Aleo Light Italic"/>
                </a:rPr>
                <a:t>    </a:t>
              </a:r>
              <a:r>
                <a:rPr lang="en-US" sz="1000" dirty="0" err="1" smtClean="0">
                  <a:solidFill>
                    <a:srgbClr val="5D5D5D"/>
                  </a:solidFill>
                  <a:latin typeface="Aleo Light Italic"/>
                  <a:cs typeface="Aleo Light Italic"/>
                </a:rPr>
                <a:t>être</a:t>
              </a:r>
              <a:r>
                <a:rPr lang="en-US" sz="1000" dirty="0" smtClean="0">
                  <a:solidFill>
                    <a:srgbClr val="5D5D5D"/>
                  </a:solidFill>
                  <a:latin typeface="Aleo Light Italic"/>
                  <a:cs typeface="Aleo Light Italic"/>
                </a:rPr>
                <a:t> </a:t>
              </a:r>
              <a:r>
                <a:rPr lang="en-US" sz="1000" dirty="0" err="1" smtClean="0">
                  <a:solidFill>
                    <a:srgbClr val="5D5D5D"/>
                  </a:solidFill>
                  <a:latin typeface="Aleo Light Italic"/>
                  <a:cs typeface="Aleo Light Italic"/>
                </a:rPr>
                <a:t>mises</a:t>
              </a:r>
              <a:r>
                <a:rPr lang="en-US" sz="1000" dirty="0" smtClean="0">
                  <a:solidFill>
                    <a:srgbClr val="5D5D5D"/>
                  </a:solidFill>
                  <a:latin typeface="Aleo Light Italic"/>
                  <a:cs typeface="Aleo Light Italic"/>
                </a:rPr>
                <a:t> en place </a:t>
              </a:r>
              <a:r>
                <a:rPr lang="en-US" sz="1000" dirty="0" err="1" smtClean="0">
                  <a:solidFill>
                    <a:srgbClr val="5D5D5D"/>
                  </a:solidFill>
                  <a:latin typeface="Aleo Light Italic"/>
                  <a:cs typeface="Aleo Light Italic"/>
                </a:rPr>
                <a:t>c’est</a:t>
              </a:r>
              <a:r>
                <a:rPr lang="en-US" sz="1000" dirty="0" smtClean="0">
                  <a:solidFill>
                    <a:srgbClr val="5D5D5D"/>
                  </a:solidFill>
                  <a:latin typeface="Aleo Light Italic"/>
                  <a:cs typeface="Aleo Light Italic"/>
                </a:rPr>
                <a:t> </a:t>
              </a:r>
            </a:p>
            <a:p>
              <a:pPr algn="ctr">
                <a:lnSpc>
                  <a:spcPct val="130000"/>
                </a:lnSpc>
              </a:pPr>
              <a:r>
                <a:rPr lang="en-US" sz="1000" dirty="0" smtClean="0">
                  <a:solidFill>
                    <a:srgbClr val="5D5D5D"/>
                  </a:solidFill>
                  <a:latin typeface="Aleo Light Italic"/>
                  <a:cs typeface="Aleo Light Italic"/>
                </a:rPr>
                <a:t>pour </a:t>
              </a:r>
              <a:r>
                <a:rPr lang="en-US" sz="1000" dirty="0" err="1" smtClean="0">
                  <a:solidFill>
                    <a:srgbClr val="5D5D5D"/>
                  </a:solidFill>
                  <a:latin typeface="Aleo Light Italic"/>
                  <a:cs typeface="Aleo Light Italic"/>
                </a:rPr>
                <a:t>cela</a:t>
              </a:r>
              <a:r>
                <a:rPr lang="en-US" sz="1000" dirty="0" smtClean="0">
                  <a:solidFill>
                    <a:srgbClr val="5D5D5D"/>
                  </a:solidFill>
                  <a:latin typeface="Aleo Light Italic"/>
                  <a:cs typeface="Aleo Light Italic"/>
                </a:rPr>
                <a:t> </a:t>
              </a:r>
              <a:r>
                <a:rPr lang="en-US" sz="1000" dirty="0" err="1" smtClean="0">
                  <a:solidFill>
                    <a:srgbClr val="5D5D5D"/>
                  </a:solidFill>
                  <a:latin typeface="Aleo Light Italic"/>
                  <a:cs typeface="Aleo Light Italic"/>
                </a:rPr>
                <a:t>qu’il</a:t>
              </a:r>
              <a:r>
                <a:rPr lang="en-US" sz="1000" dirty="0" smtClean="0">
                  <a:solidFill>
                    <a:srgbClr val="5D5D5D"/>
                  </a:solidFill>
                  <a:latin typeface="Aleo Light Italic"/>
                  <a:cs typeface="Aleo Light Italic"/>
                </a:rPr>
                <a:t> </a:t>
              </a:r>
              <a:r>
                <a:rPr lang="en-US" sz="1000" dirty="0" err="1" smtClean="0">
                  <a:solidFill>
                    <a:srgbClr val="5D5D5D"/>
                  </a:solidFill>
                  <a:latin typeface="Aleo Light Italic"/>
                  <a:cs typeface="Aleo Light Italic"/>
                </a:rPr>
                <a:t>faut</a:t>
              </a:r>
              <a:r>
                <a:rPr lang="en-US" sz="1000" dirty="0" smtClean="0">
                  <a:solidFill>
                    <a:srgbClr val="5D5D5D"/>
                  </a:solidFill>
                  <a:latin typeface="Aleo Light Italic"/>
                  <a:cs typeface="Aleo Light Italic"/>
                </a:rPr>
                <a:t> </a:t>
              </a:r>
              <a:r>
                <a:rPr lang="en-US" sz="1000" dirty="0" err="1" smtClean="0">
                  <a:solidFill>
                    <a:srgbClr val="5D5D5D"/>
                  </a:solidFill>
                  <a:latin typeface="Aleo Light Italic"/>
                  <a:cs typeface="Aleo Light Italic"/>
                </a:rPr>
                <a:t>absolument</a:t>
              </a:r>
              <a:r>
                <a:rPr lang="en-US" sz="1000" dirty="0" smtClean="0">
                  <a:solidFill>
                    <a:srgbClr val="5D5D5D"/>
                  </a:solidFill>
                  <a:latin typeface="Aleo Light Italic"/>
                  <a:cs typeface="Aleo Light Italic"/>
                </a:rPr>
                <a:t> les </a:t>
              </a:r>
              <a:r>
                <a:rPr lang="en-US" sz="1000" dirty="0" err="1" smtClean="0">
                  <a:solidFill>
                    <a:srgbClr val="5D5D5D"/>
                  </a:solidFill>
                  <a:latin typeface="Aleo Light Italic"/>
                  <a:cs typeface="Aleo Light Italic"/>
                </a:rPr>
                <a:t>étudier</a:t>
              </a:r>
              <a:r>
                <a:rPr lang="en-US" sz="1000" dirty="0" smtClean="0">
                  <a:solidFill>
                    <a:srgbClr val="5D5D5D"/>
                  </a:solidFill>
                  <a:latin typeface="Aleo Light Italic"/>
                  <a:cs typeface="Aleo Light Italic"/>
                </a:rPr>
                <a:t> </a:t>
              </a:r>
            </a:p>
            <a:p>
              <a:pPr algn="ctr">
                <a:lnSpc>
                  <a:spcPct val="130000"/>
                </a:lnSpc>
              </a:pPr>
              <a:r>
                <a:rPr lang="en-US" sz="1000" dirty="0" smtClean="0">
                  <a:solidFill>
                    <a:srgbClr val="5D5D5D"/>
                  </a:solidFill>
                  <a:latin typeface="Aleo Light Italic"/>
                  <a:cs typeface="Aleo Light Italic"/>
                </a:rPr>
                <a:t>sans coder </a:t>
              </a:r>
              <a:endParaRPr lang="en-US" sz="1000" dirty="0">
                <a:solidFill>
                  <a:srgbClr val="5D5D5D"/>
                </a:solidFill>
                <a:latin typeface="Aleo Light Italic"/>
                <a:cs typeface="Aleo Light Italic"/>
              </a:endParaRPr>
            </a:p>
          </p:txBody>
        </p:sp>
      </p:grpSp>
      <p:pic>
        <p:nvPicPr>
          <p:cNvPr id="64" name="Bild 41" descr="11.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8324768">
            <a:off x="5930631" y="2976258"/>
            <a:ext cx="358652" cy="59775"/>
          </a:xfrm>
          <a:prstGeom prst="rect">
            <a:avLst/>
          </a:prstGeom>
        </p:spPr>
      </p:pic>
      <p:sp>
        <p:nvSpPr>
          <p:cNvPr id="31" name="Title 1"/>
          <p:cNvSpPr txBox="1">
            <a:spLocks/>
          </p:cNvSpPr>
          <p:nvPr/>
        </p:nvSpPr>
        <p:spPr>
          <a:xfrm>
            <a:off x="457200" y="406296"/>
            <a:ext cx="4223085" cy="579285"/>
          </a:xfrm>
          <a:prstGeom prst="rect">
            <a:avLst/>
          </a:prstGeom>
        </p:spPr>
        <p:txBody>
          <a:bodyPr>
            <a:normAutofit fontScale="90000" lnSpcReduction="10000"/>
          </a:bodyPr>
          <a:lstStyle>
            <a:lvl1pPr algn="l" defTabSz="457200" rtl="0" eaLnBrk="1" latinLnBrk="0" hangingPunct="1">
              <a:spcBef>
                <a:spcPct val="0"/>
              </a:spcBef>
              <a:buNone/>
              <a:defRPr sz="2400" b="0" i="0" kern="1200">
                <a:solidFill>
                  <a:srgbClr val="5D5D5D"/>
                </a:solidFill>
                <a:latin typeface="Aleo Light"/>
                <a:ea typeface="+mj-ea"/>
                <a:cs typeface="Aleo Light"/>
              </a:defRPr>
            </a:lvl1pPr>
          </a:lstStyle>
          <a:p>
            <a:r>
              <a:rPr lang="en-US" dirty="0" err="1" smtClean="0"/>
              <a:t>Méthode</a:t>
            </a:r>
            <a:r>
              <a:rPr lang="en-US" dirty="0" smtClean="0"/>
              <a:t/>
            </a:r>
            <a:br>
              <a:rPr lang="en-US" dirty="0" smtClean="0"/>
            </a:br>
            <a:r>
              <a:rPr lang="en-US" sz="1300" dirty="0" err="1" smtClean="0">
                <a:solidFill>
                  <a:schemeClr val="accent5"/>
                </a:solidFill>
              </a:rPr>
              <a:t>générale</a:t>
            </a:r>
            <a:endParaRPr lang="en-US" sz="1300" dirty="0">
              <a:solidFill>
                <a:schemeClr val="accent5"/>
              </a:solidFill>
            </a:endParaRPr>
          </a:p>
        </p:txBody>
      </p:sp>
      <p:grpSp>
        <p:nvGrpSpPr>
          <p:cNvPr id="9" name="Grouper 8"/>
          <p:cNvGrpSpPr/>
          <p:nvPr/>
        </p:nvGrpSpPr>
        <p:grpSpPr>
          <a:xfrm>
            <a:off x="509772" y="3217804"/>
            <a:ext cx="1451852" cy="1455403"/>
            <a:chOff x="509772" y="3217804"/>
            <a:chExt cx="1451852" cy="1455403"/>
          </a:xfrm>
        </p:grpSpPr>
        <p:grpSp>
          <p:nvGrpSpPr>
            <p:cNvPr id="6" name="Group 5"/>
            <p:cNvGrpSpPr/>
            <p:nvPr/>
          </p:nvGrpSpPr>
          <p:grpSpPr>
            <a:xfrm>
              <a:off x="509772" y="3217804"/>
              <a:ext cx="1451852" cy="1455403"/>
              <a:chOff x="509772" y="2082395"/>
              <a:chExt cx="1451852" cy="1455403"/>
            </a:xfrm>
          </p:grpSpPr>
          <p:sp>
            <p:nvSpPr>
              <p:cNvPr id="11" name="Textfeld 48"/>
              <p:cNvSpPr txBox="1"/>
              <p:nvPr/>
            </p:nvSpPr>
            <p:spPr>
              <a:xfrm>
                <a:off x="509772" y="3014578"/>
                <a:ext cx="1451852" cy="523220"/>
              </a:xfrm>
              <a:prstGeom prst="rect">
                <a:avLst/>
              </a:prstGeom>
              <a:noFill/>
            </p:spPr>
            <p:txBody>
              <a:bodyPr wrap="none">
                <a:spAutoFit/>
              </a:bodyPr>
              <a:lstStyle/>
              <a:p>
                <a:pPr algn="ctr" fontAlgn="auto">
                  <a:spcBef>
                    <a:spcPts val="0"/>
                  </a:spcBef>
                  <a:spcAft>
                    <a:spcPts val="0"/>
                  </a:spcAft>
                  <a:defRPr/>
                </a:pPr>
                <a:r>
                  <a:rPr lang="de-DE" sz="1400" dirty="0" smtClean="0">
                    <a:solidFill>
                      <a:srgbClr val="FFFFFF"/>
                    </a:solidFill>
                    <a:latin typeface="Aleo Regular"/>
                    <a:ea typeface="+mn-ea"/>
                    <a:cs typeface="Aleo Regular"/>
                  </a:rPr>
                  <a:t>DETECTER</a:t>
                </a:r>
              </a:p>
              <a:p>
                <a:pPr algn="ctr" fontAlgn="auto">
                  <a:spcBef>
                    <a:spcPts val="0"/>
                  </a:spcBef>
                  <a:spcAft>
                    <a:spcPts val="0"/>
                  </a:spcAft>
                  <a:defRPr/>
                </a:pPr>
                <a:r>
                  <a:rPr lang="de-DE" sz="1400" dirty="0" smtClean="0">
                    <a:solidFill>
                      <a:srgbClr val="FFFFFF"/>
                    </a:solidFill>
                    <a:latin typeface="Aleo Regular"/>
                    <a:cs typeface="Aleo Regular"/>
                  </a:rPr>
                  <a:t>LE PROBLEME</a:t>
                </a:r>
                <a:endParaRPr lang="de-DE" sz="1400" dirty="0">
                  <a:solidFill>
                    <a:srgbClr val="FFFFFF"/>
                  </a:solidFill>
                  <a:latin typeface="Aleo Regular"/>
                  <a:ea typeface="+mn-ea"/>
                  <a:cs typeface="Aleo Regular"/>
                </a:endParaRPr>
              </a:p>
            </p:txBody>
          </p:sp>
          <p:sp>
            <p:nvSpPr>
              <p:cNvPr id="18" name="Oval 17"/>
              <p:cNvSpPr/>
              <p:nvPr/>
            </p:nvSpPr>
            <p:spPr>
              <a:xfrm>
                <a:off x="821985" y="2082395"/>
                <a:ext cx="833812" cy="833812"/>
              </a:xfrm>
              <a:prstGeom prst="ellipse">
                <a:avLst/>
              </a:prstGeom>
              <a:solidFill>
                <a:schemeClr val="accent1"/>
              </a:solidFill>
              <a:ln w="3810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39" name="Picture 70" descr="search.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5972" y="3435442"/>
              <a:ext cx="422677" cy="422677"/>
            </a:xfrm>
            <a:prstGeom prst="rect">
              <a:avLst/>
            </a:prstGeom>
          </p:spPr>
        </p:pic>
      </p:grpSp>
    </p:spTree>
    <p:extLst>
      <p:ext uri="{BB962C8B-B14F-4D97-AF65-F5344CB8AC3E}">
        <p14:creationId xmlns:p14="http://schemas.microsoft.com/office/powerpoint/2010/main" val="423703342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up)">
                                      <p:cBhvr>
                                        <p:cTn id="11" dur="700"/>
                                        <p:tgtEl>
                                          <p:spTgt spid="38"/>
                                        </p:tgtEl>
                                      </p:cBhvr>
                                    </p:animEffect>
                                  </p:childTnLst>
                                </p:cTn>
                              </p:par>
                            </p:childTnLst>
                          </p:cTn>
                        </p:par>
                        <p:par>
                          <p:cTn id="12" fill="hold">
                            <p:stCondLst>
                              <p:cond delay="1700"/>
                            </p:stCondLst>
                            <p:childTnLst>
                              <p:par>
                                <p:cTn id="13" presetID="12" presetClass="entr" presetSubtype="4"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p:tgtEl>
                                          <p:spTgt spid="9"/>
                                        </p:tgtEl>
                                        <p:attrNameLst>
                                          <p:attrName>ppt_y</p:attrName>
                                        </p:attrNameLst>
                                      </p:cBhvr>
                                      <p:tavLst>
                                        <p:tav tm="0">
                                          <p:val>
                                            <p:strVal val="#ppt_y+#ppt_h*1.125000"/>
                                          </p:val>
                                        </p:tav>
                                        <p:tav tm="100000">
                                          <p:val>
                                            <p:strVal val="#ppt_y"/>
                                          </p:val>
                                        </p:tav>
                                      </p:tavLst>
                                    </p:anim>
                                    <p:animEffect transition="in" filter="wipe(up)">
                                      <p:cBhvr>
                                        <p:cTn id="16" dur="500"/>
                                        <p:tgtEl>
                                          <p:spTgt spid="9"/>
                                        </p:tgtEl>
                                      </p:cBhvr>
                                    </p:animEffect>
                                  </p:childTnLst>
                                </p:cTn>
                              </p:par>
                            </p:childTnLst>
                          </p:cTn>
                        </p:par>
                        <p:par>
                          <p:cTn id="17" fill="hold">
                            <p:stCondLst>
                              <p:cond delay="2200"/>
                            </p:stCondLst>
                            <p:childTnLst>
                              <p:par>
                                <p:cTn id="18" presetID="12" presetClass="entr" presetSubtype="4"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p:tgtEl>
                                          <p:spTgt spid="7"/>
                                        </p:tgtEl>
                                        <p:attrNameLst>
                                          <p:attrName>ppt_y</p:attrName>
                                        </p:attrNameLst>
                                      </p:cBhvr>
                                      <p:tavLst>
                                        <p:tav tm="0">
                                          <p:val>
                                            <p:strVal val="#ppt_y+#ppt_h*1.125000"/>
                                          </p:val>
                                        </p:tav>
                                        <p:tav tm="100000">
                                          <p:val>
                                            <p:strVal val="#ppt_y"/>
                                          </p:val>
                                        </p:tav>
                                      </p:tavLst>
                                    </p:anim>
                                    <p:animEffect transition="in" filter="wipe(up)">
                                      <p:cBhvr>
                                        <p:cTn id="21" dur="500"/>
                                        <p:tgtEl>
                                          <p:spTgt spid="7"/>
                                        </p:tgtEl>
                                      </p:cBhvr>
                                    </p:animEffect>
                                  </p:childTnLst>
                                </p:cTn>
                              </p:par>
                            </p:childTnLst>
                          </p:cTn>
                        </p:par>
                        <p:par>
                          <p:cTn id="22" fill="hold">
                            <p:stCondLst>
                              <p:cond delay="2700"/>
                            </p:stCondLst>
                            <p:childTnLst>
                              <p:par>
                                <p:cTn id="23" presetID="12" presetClass="entr" presetSubtype="4" fill="hold" nodeType="after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p:tgtEl>
                                          <p:spTgt spid="35"/>
                                        </p:tgtEl>
                                        <p:attrNameLst>
                                          <p:attrName>ppt_y</p:attrName>
                                        </p:attrNameLst>
                                      </p:cBhvr>
                                      <p:tavLst>
                                        <p:tav tm="0">
                                          <p:val>
                                            <p:strVal val="#ppt_y+#ppt_h*1.125000"/>
                                          </p:val>
                                        </p:tav>
                                        <p:tav tm="100000">
                                          <p:val>
                                            <p:strVal val="#ppt_y"/>
                                          </p:val>
                                        </p:tav>
                                      </p:tavLst>
                                    </p:anim>
                                    <p:animEffect transition="in" filter="wipe(up)">
                                      <p:cBhvr>
                                        <p:cTn id="26" dur="500"/>
                                        <p:tgtEl>
                                          <p:spTgt spid="35"/>
                                        </p:tgtEl>
                                      </p:cBhvr>
                                    </p:animEffect>
                                  </p:childTnLst>
                                </p:cTn>
                              </p:par>
                            </p:childTnLst>
                          </p:cTn>
                        </p:par>
                        <p:par>
                          <p:cTn id="27" fill="hold">
                            <p:stCondLst>
                              <p:cond delay="3200"/>
                            </p:stCondLst>
                            <p:childTnLst>
                              <p:par>
                                <p:cTn id="28" presetID="12" presetClass="entr" presetSubtype="4" fill="hold" nodeType="afterEffect">
                                  <p:stCondLst>
                                    <p:cond delay="0"/>
                                  </p:stCondLst>
                                  <p:childTnLst>
                                    <p:set>
                                      <p:cBhvr>
                                        <p:cTn id="29" dur="1" fill="hold">
                                          <p:stCondLst>
                                            <p:cond delay="0"/>
                                          </p:stCondLst>
                                        </p:cTn>
                                        <p:tgtEl>
                                          <p:spTgt spid="36"/>
                                        </p:tgtEl>
                                        <p:attrNameLst>
                                          <p:attrName>style.visibility</p:attrName>
                                        </p:attrNameLst>
                                      </p:cBhvr>
                                      <p:to>
                                        <p:strVal val="visible"/>
                                      </p:to>
                                    </p:set>
                                    <p:anim calcmode="lin" valueType="num">
                                      <p:cBhvr additive="base">
                                        <p:cTn id="30" dur="500"/>
                                        <p:tgtEl>
                                          <p:spTgt spid="36"/>
                                        </p:tgtEl>
                                        <p:attrNameLst>
                                          <p:attrName>ppt_y</p:attrName>
                                        </p:attrNameLst>
                                      </p:cBhvr>
                                      <p:tavLst>
                                        <p:tav tm="0">
                                          <p:val>
                                            <p:strVal val="#ppt_y+#ppt_h*1.125000"/>
                                          </p:val>
                                        </p:tav>
                                        <p:tav tm="100000">
                                          <p:val>
                                            <p:strVal val="#ppt_y"/>
                                          </p:val>
                                        </p:tav>
                                      </p:tavLst>
                                    </p:anim>
                                    <p:animEffect transition="in" filter="wipe(up)">
                                      <p:cBhvr>
                                        <p:cTn id="31" dur="500"/>
                                        <p:tgtEl>
                                          <p:spTgt spid="36"/>
                                        </p:tgtEl>
                                      </p:cBhvr>
                                    </p:animEffect>
                                  </p:childTnLst>
                                </p:cTn>
                              </p:par>
                            </p:childTnLst>
                          </p:cTn>
                        </p:par>
                        <p:par>
                          <p:cTn id="32" fill="hold">
                            <p:stCondLst>
                              <p:cond delay="3700"/>
                            </p:stCondLst>
                            <p:childTnLst>
                              <p:par>
                                <p:cTn id="33" presetID="12" presetClass="entr" presetSubtype="4"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500"/>
                                        <p:tgtEl>
                                          <p:spTgt spid="3"/>
                                        </p:tgtEl>
                                        <p:attrNameLst>
                                          <p:attrName>ppt_y</p:attrName>
                                        </p:attrNameLst>
                                      </p:cBhvr>
                                      <p:tavLst>
                                        <p:tav tm="0">
                                          <p:val>
                                            <p:strVal val="#ppt_y+#ppt_h*1.125000"/>
                                          </p:val>
                                        </p:tav>
                                        <p:tav tm="100000">
                                          <p:val>
                                            <p:strVal val="#ppt_y"/>
                                          </p:val>
                                        </p:tav>
                                      </p:tavLst>
                                    </p:anim>
                                    <p:animEffect transition="in" filter="wipe(up)">
                                      <p:cBhvr>
                                        <p:cTn id="36" dur="500"/>
                                        <p:tgtEl>
                                          <p:spTgt spid="3"/>
                                        </p:tgtEl>
                                      </p:cBhvr>
                                    </p:animEffect>
                                  </p:childTnLst>
                                </p:cTn>
                              </p:par>
                            </p:childTnLst>
                          </p:cTn>
                        </p:par>
                        <p:par>
                          <p:cTn id="37" fill="hold">
                            <p:stCondLst>
                              <p:cond delay="4200"/>
                            </p:stCondLst>
                            <p:childTnLst>
                              <p:par>
                                <p:cTn id="38" presetID="18" presetClass="entr" presetSubtype="12" fill="hold" nodeType="afterEffect">
                                  <p:stCondLst>
                                    <p:cond delay="0"/>
                                  </p:stCondLst>
                                  <p:childTnLst>
                                    <p:set>
                                      <p:cBhvr>
                                        <p:cTn id="39" dur="1" fill="hold">
                                          <p:stCondLst>
                                            <p:cond delay="0"/>
                                          </p:stCondLst>
                                        </p:cTn>
                                        <p:tgtEl>
                                          <p:spTgt spid="64"/>
                                        </p:tgtEl>
                                        <p:attrNameLst>
                                          <p:attrName>style.visibility</p:attrName>
                                        </p:attrNameLst>
                                      </p:cBhvr>
                                      <p:to>
                                        <p:strVal val="visible"/>
                                      </p:to>
                                    </p:set>
                                    <p:animEffect transition="in" filter="strips(downLeft)">
                                      <p:cBhvr>
                                        <p:cTn id="40" dur="500"/>
                                        <p:tgtEl>
                                          <p:spTgt spid="64"/>
                                        </p:tgtEl>
                                      </p:cBhvr>
                                    </p:animEffect>
                                  </p:childTnLst>
                                </p:cTn>
                              </p:par>
                            </p:childTnLst>
                          </p:cTn>
                        </p:par>
                        <p:par>
                          <p:cTn id="41" fill="hold">
                            <p:stCondLst>
                              <p:cond delay="4700"/>
                            </p:stCondLst>
                            <p:childTnLst>
                              <p:par>
                                <p:cTn id="42" presetID="18" presetClass="entr" presetSubtype="12" fill="hold" nodeType="afterEffect">
                                  <p:stCondLst>
                                    <p:cond delay="0"/>
                                  </p:stCondLst>
                                  <p:childTnLst>
                                    <p:set>
                                      <p:cBhvr>
                                        <p:cTn id="43" dur="1" fill="hold">
                                          <p:stCondLst>
                                            <p:cond delay="0"/>
                                          </p:stCondLst>
                                        </p:cTn>
                                        <p:tgtEl>
                                          <p:spTgt spid="66"/>
                                        </p:tgtEl>
                                        <p:attrNameLst>
                                          <p:attrName>style.visibility</p:attrName>
                                        </p:attrNameLst>
                                      </p:cBhvr>
                                      <p:to>
                                        <p:strVal val="visible"/>
                                      </p:to>
                                    </p:set>
                                    <p:animEffect transition="in" filter="strips(downLeft)">
                                      <p:cBhvr>
                                        <p:cTn id="44"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06296"/>
            <a:ext cx="4223085" cy="609704"/>
          </a:xfrm>
          <a:prstGeom prst="rect">
            <a:avLst/>
          </a:prstGeom>
        </p:spPr>
        <p:txBody>
          <a:bodyPr>
            <a:normAutofit fontScale="90000"/>
          </a:bodyPr>
          <a:lstStyle/>
          <a:p>
            <a:r>
              <a:rPr lang="en-US" dirty="0" err="1" smtClean="0"/>
              <a:t>Exemples</a:t>
            </a:r>
            <a:r>
              <a:rPr lang="en-US" dirty="0"/>
              <a:t> </a:t>
            </a:r>
            <a:r>
              <a:rPr lang="en-US" dirty="0" smtClean="0"/>
              <a:t>de refactoring</a:t>
            </a:r>
            <a:br>
              <a:rPr lang="en-US" dirty="0" smtClean="0"/>
            </a:br>
            <a:r>
              <a:rPr lang="en-US" sz="1300" dirty="0" smtClean="0">
                <a:solidFill>
                  <a:schemeClr val="accent5"/>
                </a:solidFill>
              </a:rPr>
              <a:t>1/2</a:t>
            </a:r>
            <a:endParaRPr lang="en-US" sz="1300" dirty="0">
              <a:solidFill>
                <a:schemeClr val="accent5"/>
              </a:solidFill>
            </a:endParaRPr>
          </a:p>
        </p:txBody>
      </p:sp>
      <p:sp>
        <p:nvSpPr>
          <p:cNvPr id="24" name="TextBox 23"/>
          <p:cNvSpPr txBox="1"/>
          <p:nvPr/>
        </p:nvSpPr>
        <p:spPr>
          <a:xfrm>
            <a:off x="1859699" y="1225946"/>
            <a:ext cx="5475828" cy="400110"/>
          </a:xfrm>
          <a:prstGeom prst="rect">
            <a:avLst/>
          </a:prstGeom>
          <a:noFill/>
        </p:spPr>
        <p:txBody>
          <a:bodyPr wrap="square" rtlCol="0">
            <a:spAutoFit/>
          </a:bodyPr>
          <a:lstStyle/>
          <a:p>
            <a:pPr algn="ctr"/>
            <a:r>
              <a:rPr lang="en-US" sz="2000" dirty="0" err="1" smtClean="0">
                <a:solidFill>
                  <a:srgbClr val="5D5D5D"/>
                </a:solidFill>
                <a:latin typeface="Aleo Light Italic"/>
                <a:cs typeface="Aleo Light Italic"/>
              </a:rPr>
              <a:t>Quelques</a:t>
            </a:r>
            <a:r>
              <a:rPr lang="en-US" sz="2000" dirty="0" smtClean="0">
                <a:solidFill>
                  <a:srgbClr val="5D5D5D"/>
                </a:solidFill>
                <a:latin typeface="Aleo Light Italic"/>
                <a:cs typeface="Aleo Light Italic"/>
              </a:rPr>
              <a:t> </a:t>
            </a:r>
            <a:r>
              <a:rPr lang="en-US" sz="2000" dirty="0" err="1" smtClean="0">
                <a:solidFill>
                  <a:srgbClr val="5D5D5D"/>
                </a:solidFill>
                <a:latin typeface="Aleo Light Italic"/>
                <a:cs typeface="Aleo Light Italic"/>
              </a:rPr>
              <a:t>exemples</a:t>
            </a:r>
            <a:r>
              <a:rPr lang="en-US" sz="2000" dirty="0" smtClean="0">
                <a:solidFill>
                  <a:srgbClr val="5D5D5D"/>
                </a:solidFill>
                <a:latin typeface="Aleo Light Italic"/>
                <a:cs typeface="Aleo Light Italic"/>
              </a:rPr>
              <a:t> </a:t>
            </a:r>
            <a:r>
              <a:rPr lang="en-US" sz="2000" dirty="0" smtClean="0">
                <a:solidFill>
                  <a:schemeClr val="accent1"/>
                </a:solidFill>
                <a:latin typeface="Aleo Light Italic"/>
                <a:cs typeface="Aleo Light Italic"/>
              </a:rPr>
              <a:t>simples </a:t>
            </a:r>
            <a:r>
              <a:rPr lang="en-US" sz="2000" dirty="0">
                <a:solidFill>
                  <a:srgbClr val="5D5D5D"/>
                </a:solidFill>
                <a:latin typeface="Aleo Light Italic"/>
                <a:cs typeface="Aleo Light Italic"/>
              </a:rPr>
              <a:t>à</a:t>
            </a:r>
            <a:r>
              <a:rPr lang="en-US" sz="2000" dirty="0" smtClean="0">
                <a:solidFill>
                  <a:srgbClr val="5D5D5D"/>
                </a:solidFill>
                <a:latin typeface="Aleo Light Italic"/>
                <a:cs typeface="Aleo Light Italic"/>
              </a:rPr>
              <a:t> </a:t>
            </a:r>
            <a:r>
              <a:rPr lang="en-US" sz="2000" dirty="0" err="1" smtClean="0">
                <a:solidFill>
                  <a:srgbClr val="5D5D5D"/>
                </a:solidFill>
                <a:latin typeface="Aleo Light Italic"/>
                <a:cs typeface="Aleo Light Italic"/>
              </a:rPr>
              <a:t>mettre</a:t>
            </a:r>
            <a:r>
              <a:rPr lang="en-US" sz="2000" dirty="0" smtClean="0">
                <a:solidFill>
                  <a:srgbClr val="5D5D5D"/>
                </a:solidFill>
                <a:latin typeface="Aleo Light Italic"/>
                <a:cs typeface="Aleo Light Italic"/>
              </a:rPr>
              <a:t> en place!</a:t>
            </a:r>
          </a:p>
        </p:txBody>
      </p:sp>
      <p:grpSp>
        <p:nvGrpSpPr>
          <p:cNvPr id="3" name="Group 2"/>
          <p:cNvGrpSpPr/>
          <p:nvPr/>
        </p:nvGrpSpPr>
        <p:grpSpPr>
          <a:xfrm>
            <a:off x="104258" y="3283727"/>
            <a:ext cx="2701837" cy="1415772"/>
            <a:chOff x="331730" y="3369020"/>
            <a:chExt cx="2701837" cy="1415772"/>
          </a:xfrm>
        </p:grpSpPr>
        <p:sp>
          <p:nvSpPr>
            <p:cNvPr id="8" name="TextBox 7"/>
            <p:cNvSpPr txBox="1"/>
            <p:nvPr/>
          </p:nvSpPr>
          <p:spPr>
            <a:xfrm>
              <a:off x="331730" y="3369020"/>
              <a:ext cx="2701837" cy="338554"/>
            </a:xfrm>
            <a:prstGeom prst="rect">
              <a:avLst/>
            </a:prstGeom>
            <a:noFill/>
          </p:spPr>
          <p:txBody>
            <a:bodyPr wrap="square" rtlCol="0">
              <a:spAutoFit/>
            </a:bodyPr>
            <a:lstStyle/>
            <a:p>
              <a:pPr algn="ctr"/>
              <a:r>
                <a:rPr lang="en-US" sz="1600" dirty="0" smtClean="0">
                  <a:solidFill>
                    <a:schemeClr val="accent5"/>
                  </a:solidFill>
                  <a:latin typeface="Aleo Light Italic"/>
                  <a:cs typeface="Aleo Light Italic"/>
                </a:rPr>
                <a:t>Composition des </a:t>
              </a:r>
              <a:r>
                <a:rPr lang="en-US" sz="1600" dirty="0" err="1" smtClean="0">
                  <a:solidFill>
                    <a:schemeClr val="accent5"/>
                  </a:solidFill>
                  <a:latin typeface="Aleo Light Italic"/>
                  <a:cs typeface="Aleo Light Italic"/>
                </a:rPr>
                <a:t>méthodes</a:t>
              </a:r>
              <a:endParaRPr lang="en-US" sz="1600" dirty="0" smtClean="0">
                <a:solidFill>
                  <a:schemeClr val="accent5"/>
                </a:solidFill>
                <a:latin typeface="Aleo Light Italic"/>
                <a:cs typeface="Aleo Light Italic"/>
              </a:endParaRPr>
            </a:p>
          </p:txBody>
        </p:sp>
        <p:sp>
          <p:nvSpPr>
            <p:cNvPr id="9" name="TextBox 8"/>
            <p:cNvSpPr txBox="1"/>
            <p:nvPr/>
          </p:nvSpPr>
          <p:spPr>
            <a:xfrm>
              <a:off x="331730" y="3707574"/>
              <a:ext cx="2701837" cy="1077218"/>
            </a:xfrm>
            <a:prstGeom prst="rect">
              <a:avLst/>
            </a:prstGeom>
            <a:noFill/>
          </p:spPr>
          <p:txBody>
            <a:bodyPr wrap="square" rtlCol="0">
              <a:spAutoFit/>
            </a:bodyPr>
            <a:lstStyle/>
            <a:p>
              <a:pPr algn="just"/>
              <a:r>
                <a:rPr lang="en-US" sz="1600" dirty="0" smtClean="0">
                  <a:solidFill>
                    <a:srgbClr val="5D5D5D"/>
                  </a:solidFill>
                  <a:latin typeface="Aleo Light"/>
                  <a:cs typeface="Aleo Light"/>
                </a:rPr>
                <a:t>Limiter la </a:t>
              </a:r>
              <a:r>
                <a:rPr lang="en-US" sz="1600" dirty="0" err="1" smtClean="0">
                  <a:solidFill>
                    <a:srgbClr val="5D5D5D"/>
                  </a:solidFill>
                  <a:latin typeface="Aleo Light"/>
                  <a:cs typeface="Aleo Light"/>
                </a:rPr>
                <a:t>complexité</a:t>
              </a:r>
              <a:r>
                <a:rPr lang="en-US" sz="1600" dirty="0" smtClean="0">
                  <a:solidFill>
                    <a:srgbClr val="5D5D5D"/>
                  </a:solidFill>
                  <a:latin typeface="Aleo Light"/>
                  <a:cs typeface="Aleo Light"/>
                </a:rPr>
                <a:t> et la </a:t>
              </a:r>
              <a:r>
                <a:rPr lang="en-US" sz="1600" dirty="0" err="1" smtClean="0">
                  <a:solidFill>
                    <a:srgbClr val="5D5D5D"/>
                  </a:solidFill>
                  <a:latin typeface="Aleo Light"/>
                  <a:cs typeface="Aleo Light"/>
                </a:rPr>
                <a:t>taille</a:t>
              </a:r>
              <a:r>
                <a:rPr lang="en-US" sz="1600" dirty="0" smtClean="0">
                  <a:solidFill>
                    <a:srgbClr val="5D5D5D"/>
                  </a:solidFill>
                  <a:latin typeface="Aleo Light"/>
                  <a:cs typeface="Aleo Light"/>
                </a:rPr>
                <a:t> des </a:t>
              </a:r>
              <a:r>
                <a:rPr lang="en-US" sz="1600" dirty="0" err="1" smtClean="0">
                  <a:solidFill>
                    <a:srgbClr val="5D5D5D"/>
                  </a:solidFill>
                  <a:latin typeface="Aleo Light"/>
                  <a:cs typeface="Aleo Light"/>
                </a:rPr>
                <a:t>méthodes</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permet</a:t>
              </a:r>
              <a:r>
                <a:rPr lang="en-US" sz="1600" dirty="0" smtClean="0">
                  <a:solidFill>
                    <a:srgbClr val="5D5D5D"/>
                  </a:solidFill>
                  <a:latin typeface="Aleo Light"/>
                  <a:cs typeface="Aleo Light"/>
                </a:rPr>
                <a:t> de </a:t>
              </a:r>
              <a:r>
                <a:rPr lang="en-US" sz="1600" dirty="0" err="1" smtClean="0">
                  <a:solidFill>
                    <a:srgbClr val="5D5D5D"/>
                  </a:solidFill>
                  <a:latin typeface="Aleo Light"/>
                  <a:cs typeface="Aleo Light"/>
                </a:rPr>
                <a:t>réduire</a:t>
              </a:r>
              <a:r>
                <a:rPr lang="en-US" sz="1600" dirty="0" smtClean="0">
                  <a:solidFill>
                    <a:srgbClr val="5D5D5D"/>
                  </a:solidFill>
                  <a:latin typeface="Aleo Light"/>
                  <a:cs typeface="Aleo Light"/>
                </a:rPr>
                <a:t> le </a:t>
              </a:r>
              <a:r>
                <a:rPr lang="en-US" sz="1600" dirty="0" err="1" smtClean="0">
                  <a:solidFill>
                    <a:srgbClr val="5D5D5D"/>
                  </a:solidFill>
                  <a:latin typeface="Aleo Light"/>
                  <a:cs typeface="Aleo Light"/>
                </a:rPr>
                <a:t>nombre</a:t>
              </a:r>
              <a:r>
                <a:rPr lang="en-US" sz="1600" dirty="0" smtClean="0">
                  <a:solidFill>
                    <a:srgbClr val="5D5D5D"/>
                  </a:solidFill>
                  <a:latin typeface="Aleo Light"/>
                  <a:cs typeface="Aleo Light"/>
                </a:rPr>
                <a:t> de </a:t>
              </a:r>
              <a:r>
                <a:rPr lang="en-US" sz="1600" dirty="0" err="1" smtClean="0">
                  <a:solidFill>
                    <a:srgbClr val="5D5D5D"/>
                  </a:solidFill>
                  <a:latin typeface="Aleo Light"/>
                  <a:cs typeface="Aleo Light"/>
                </a:rPr>
                <a:t>problèmes</a:t>
              </a:r>
              <a:r>
                <a:rPr lang="en-US" sz="1600" dirty="0" smtClean="0">
                  <a:solidFill>
                    <a:srgbClr val="5D5D5D"/>
                  </a:solidFill>
                  <a:latin typeface="Aleo Light"/>
                  <a:cs typeface="Aleo Light"/>
                </a:rPr>
                <a:t>.</a:t>
              </a:r>
              <a:endParaRPr lang="en-US" sz="1600" dirty="0">
                <a:solidFill>
                  <a:srgbClr val="5D5D5D"/>
                </a:solidFill>
                <a:latin typeface="Aleo Light"/>
                <a:cs typeface="Aleo Light"/>
              </a:endParaRPr>
            </a:p>
          </p:txBody>
        </p:sp>
      </p:grpSp>
      <p:grpSp>
        <p:nvGrpSpPr>
          <p:cNvPr id="5" name="Group 4"/>
          <p:cNvGrpSpPr/>
          <p:nvPr/>
        </p:nvGrpSpPr>
        <p:grpSpPr>
          <a:xfrm>
            <a:off x="6174749" y="3293204"/>
            <a:ext cx="2859131" cy="1415772"/>
            <a:chOff x="6174749" y="3378497"/>
            <a:chExt cx="2859131" cy="1415772"/>
          </a:xfrm>
        </p:grpSpPr>
        <p:sp>
          <p:nvSpPr>
            <p:cNvPr id="16" name="TextBox 15"/>
            <p:cNvSpPr txBox="1"/>
            <p:nvPr/>
          </p:nvSpPr>
          <p:spPr>
            <a:xfrm>
              <a:off x="6301619" y="3378497"/>
              <a:ext cx="2648240" cy="338554"/>
            </a:xfrm>
            <a:prstGeom prst="rect">
              <a:avLst/>
            </a:prstGeom>
            <a:noFill/>
          </p:spPr>
          <p:txBody>
            <a:bodyPr wrap="square" rtlCol="0">
              <a:spAutoFit/>
            </a:bodyPr>
            <a:lstStyle/>
            <a:p>
              <a:pPr algn="ctr"/>
              <a:r>
                <a:rPr lang="en-US" sz="1600" dirty="0" err="1" smtClean="0">
                  <a:solidFill>
                    <a:schemeClr val="accent5"/>
                  </a:solidFill>
                  <a:latin typeface="Aleo Light Italic"/>
                  <a:cs typeface="Aleo Light Italic"/>
                </a:rPr>
                <a:t>Organisation</a:t>
              </a:r>
              <a:r>
                <a:rPr lang="en-US" sz="1600" dirty="0" smtClean="0">
                  <a:solidFill>
                    <a:schemeClr val="accent5"/>
                  </a:solidFill>
                  <a:latin typeface="Aleo Light Italic"/>
                  <a:cs typeface="Aleo Light Italic"/>
                </a:rPr>
                <a:t> des </a:t>
              </a:r>
              <a:r>
                <a:rPr lang="en-US" sz="1600" dirty="0" err="1" smtClean="0">
                  <a:solidFill>
                    <a:schemeClr val="accent5"/>
                  </a:solidFill>
                  <a:latin typeface="Aleo Light Italic"/>
                  <a:cs typeface="Aleo Light Italic"/>
                </a:rPr>
                <a:t>données</a:t>
              </a:r>
              <a:endParaRPr lang="en-US" sz="1600" dirty="0" smtClean="0">
                <a:solidFill>
                  <a:schemeClr val="accent5"/>
                </a:solidFill>
                <a:latin typeface="Aleo Light Italic"/>
                <a:cs typeface="Aleo Light Italic"/>
              </a:endParaRPr>
            </a:p>
          </p:txBody>
        </p:sp>
        <p:sp>
          <p:nvSpPr>
            <p:cNvPr id="17" name="TextBox 16"/>
            <p:cNvSpPr txBox="1"/>
            <p:nvPr/>
          </p:nvSpPr>
          <p:spPr>
            <a:xfrm>
              <a:off x="6174749" y="3717051"/>
              <a:ext cx="2859131" cy="1077218"/>
            </a:xfrm>
            <a:prstGeom prst="rect">
              <a:avLst/>
            </a:prstGeom>
            <a:noFill/>
          </p:spPr>
          <p:txBody>
            <a:bodyPr wrap="square" rtlCol="0">
              <a:spAutoFit/>
            </a:bodyPr>
            <a:lstStyle/>
            <a:p>
              <a:pPr algn="just"/>
              <a:r>
                <a:rPr lang="en-US" sz="1600" dirty="0" smtClean="0">
                  <a:solidFill>
                    <a:srgbClr val="5D5D5D"/>
                  </a:solidFill>
                  <a:latin typeface="Aleo Light"/>
                  <a:cs typeface="Aleo Light"/>
                </a:rPr>
                <a:t>Les </a:t>
              </a:r>
              <a:r>
                <a:rPr lang="en-US" sz="1600" dirty="0" err="1" smtClean="0">
                  <a:solidFill>
                    <a:srgbClr val="5D5D5D"/>
                  </a:solidFill>
                  <a:latin typeface="Aleo Light"/>
                  <a:cs typeface="Aleo Light"/>
                </a:rPr>
                <a:t>données</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doivent</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être</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bien</a:t>
              </a:r>
              <a:r>
                <a:rPr lang="en-US" sz="1600" dirty="0">
                  <a:solidFill>
                    <a:srgbClr val="5D5D5D"/>
                  </a:solidFill>
                  <a:latin typeface="Aleo Light"/>
                  <a:cs typeface="Aleo Light"/>
                </a:rPr>
                <a:t> </a:t>
              </a:r>
              <a:r>
                <a:rPr lang="en-US" sz="1600" dirty="0" err="1" smtClean="0">
                  <a:solidFill>
                    <a:srgbClr val="5D5D5D"/>
                  </a:solidFill>
                  <a:latin typeface="Aleo Light"/>
                  <a:cs typeface="Aleo Light"/>
                </a:rPr>
                <a:t>organisées</a:t>
              </a:r>
              <a:r>
                <a:rPr lang="en-US" sz="1600" dirty="0" smtClean="0">
                  <a:solidFill>
                    <a:srgbClr val="5D5D5D"/>
                  </a:solidFill>
                  <a:latin typeface="Aleo Light"/>
                  <a:cs typeface="Aleo Light"/>
                </a:rPr>
                <a:t> pour </a:t>
              </a:r>
              <a:r>
                <a:rPr lang="en-US" sz="1600" dirty="0" err="1" smtClean="0">
                  <a:solidFill>
                    <a:srgbClr val="5D5D5D"/>
                  </a:solidFill>
                  <a:latin typeface="Aleo Light"/>
                  <a:cs typeface="Aleo Light"/>
                </a:rPr>
                <a:t>pouvoir</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prétendre</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à</a:t>
              </a:r>
              <a:r>
                <a:rPr lang="en-US" sz="1600" dirty="0" smtClean="0">
                  <a:solidFill>
                    <a:srgbClr val="5D5D5D"/>
                  </a:solidFill>
                  <a:latin typeface="Aleo Light"/>
                  <a:cs typeface="Aleo Light"/>
                </a:rPr>
                <a:t> de </a:t>
              </a:r>
              <a:r>
                <a:rPr lang="en-US" sz="1600" dirty="0" err="1" smtClean="0">
                  <a:solidFill>
                    <a:srgbClr val="5D5D5D"/>
                  </a:solidFill>
                  <a:latin typeface="Aleo Light"/>
                  <a:cs typeface="Aleo Light"/>
                </a:rPr>
                <a:t>bonnes</a:t>
              </a:r>
              <a:r>
                <a:rPr lang="en-US" sz="1600" dirty="0" smtClean="0">
                  <a:solidFill>
                    <a:srgbClr val="5D5D5D"/>
                  </a:solidFill>
                  <a:latin typeface="Aleo Light"/>
                  <a:cs typeface="Aleo Light"/>
                </a:rPr>
                <a:t> performances.</a:t>
              </a:r>
              <a:endParaRPr lang="en-US" sz="1600" dirty="0">
                <a:solidFill>
                  <a:srgbClr val="5D5D5D"/>
                </a:solidFill>
                <a:latin typeface="Aleo Light"/>
                <a:cs typeface="Aleo Light"/>
              </a:endParaRPr>
            </a:p>
          </p:txBody>
        </p:sp>
      </p:grpSp>
      <p:grpSp>
        <p:nvGrpSpPr>
          <p:cNvPr id="4" name="Group 3"/>
          <p:cNvGrpSpPr/>
          <p:nvPr/>
        </p:nvGrpSpPr>
        <p:grpSpPr>
          <a:xfrm>
            <a:off x="3051950" y="3280162"/>
            <a:ext cx="3004558" cy="1438155"/>
            <a:chOff x="2680642" y="3517855"/>
            <a:chExt cx="3004558" cy="1438155"/>
          </a:xfrm>
        </p:grpSpPr>
        <p:sp>
          <p:nvSpPr>
            <p:cNvPr id="19" name="TextBox 18"/>
            <p:cNvSpPr txBox="1"/>
            <p:nvPr/>
          </p:nvSpPr>
          <p:spPr>
            <a:xfrm>
              <a:off x="2680642" y="3517855"/>
              <a:ext cx="3004558" cy="338554"/>
            </a:xfrm>
            <a:prstGeom prst="rect">
              <a:avLst/>
            </a:prstGeom>
            <a:noFill/>
          </p:spPr>
          <p:txBody>
            <a:bodyPr wrap="square" rtlCol="0">
              <a:spAutoFit/>
            </a:bodyPr>
            <a:lstStyle/>
            <a:p>
              <a:pPr algn="ctr"/>
              <a:r>
                <a:rPr lang="en-US" sz="1600" dirty="0" err="1" smtClean="0">
                  <a:solidFill>
                    <a:schemeClr val="accent5"/>
                  </a:solidFill>
                  <a:latin typeface="Aleo Light Italic"/>
                  <a:cs typeface="Aleo Light Italic"/>
                </a:rPr>
                <a:t>Responsabilisation</a:t>
              </a:r>
              <a:r>
                <a:rPr lang="en-US" sz="1600" dirty="0">
                  <a:solidFill>
                    <a:schemeClr val="accent5"/>
                  </a:solidFill>
                  <a:latin typeface="Aleo Light Italic"/>
                  <a:cs typeface="Aleo Light Italic"/>
                </a:rPr>
                <a:t> </a:t>
              </a:r>
              <a:r>
                <a:rPr lang="en-US" sz="1600" dirty="0" smtClean="0">
                  <a:solidFill>
                    <a:schemeClr val="accent5"/>
                  </a:solidFill>
                  <a:latin typeface="Aleo Light Italic"/>
                  <a:cs typeface="Aleo Light Italic"/>
                </a:rPr>
                <a:t>des </a:t>
              </a:r>
              <a:r>
                <a:rPr lang="en-US" sz="1600" dirty="0" err="1" smtClean="0">
                  <a:solidFill>
                    <a:schemeClr val="accent5"/>
                  </a:solidFill>
                  <a:latin typeface="Aleo Light Italic"/>
                  <a:cs typeface="Aleo Light Italic"/>
                </a:rPr>
                <a:t>objets</a:t>
              </a:r>
              <a:endParaRPr lang="en-US" sz="1600" dirty="0" smtClean="0">
                <a:solidFill>
                  <a:schemeClr val="accent5"/>
                </a:solidFill>
                <a:latin typeface="Aleo Light Italic"/>
                <a:cs typeface="Aleo Light Italic"/>
              </a:endParaRPr>
            </a:p>
          </p:txBody>
        </p:sp>
        <p:sp>
          <p:nvSpPr>
            <p:cNvPr id="20" name="TextBox 19"/>
            <p:cNvSpPr txBox="1"/>
            <p:nvPr/>
          </p:nvSpPr>
          <p:spPr>
            <a:xfrm>
              <a:off x="2680642" y="3878792"/>
              <a:ext cx="3004558" cy="1077218"/>
            </a:xfrm>
            <a:prstGeom prst="rect">
              <a:avLst/>
            </a:prstGeom>
            <a:noFill/>
          </p:spPr>
          <p:txBody>
            <a:bodyPr wrap="square" rtlCol="0">
              <a:spAutoFit/>
            </a:bodyPr>
            <a:lstStyle/>
            <a:p>
              <a:pPr algn="just"/>
              <a:r>
                <a:rPr lang="en-US" sz="1600" dirty="0" err="1" smtClean="0">
                  <a:solidFill>
                    <a:srgbClr val="5D5D5D"/>
                  </a:solidFill>
                  <a:latin typeface="Aleo Light"/>
                  <a:cs typeface="Aleo Light"/>
                </a:rPr>
                <a:t>Une</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méthode</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une</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classe</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doit</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avoir</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une</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seule</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responsabilité</a:t>
              </a:r>
              <a:r>
                <a:rPr lang="en-US" sz="1600" dirty="0" smtClean="0">
                  <a:solidFill>
                    <a:srgbClr val="5D5D5D"/>
                  </a:solidFill>
                  <a:latin typeface="Aleo Light"/>
                  <a:cs typeface="Aleo Light"/>
                </a:rPr>
                <a:t>.</a:t>
              </a:r>
            </a:p>
            <a:p>
              <a:pPr algn="just"/>
              <a:r>
                <a:rPr lang="en-US" sz="1600" dirty="0" smtClean="0">
                  <a:solidFill>
                    <a:srgbClr val="5D5D5D"/>
                  </a:solidFill>
                  <a:latin typeface="Aleo Light"/>
                  <a:cs typeface="Aleo Light"/>
                </a:rPr>
                <a:t>Son nom </a:t>
              </a:r>
              <a:r>
                <a:rPr lang="en-US" sz="1600" dirty="0" err="1" smtClean="0">
                  <a:solidFill>
                    <a:srgbClr val="5D5D5D"/>
                  </a:solidFill>
                  <a:latin typeface="Aleo Light"/>
                  <a:cs typeface="Aleo Light"/>
                </a:rPr>
                <a:t>doit</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aussi</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être</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compréhensible</a:t>
              </a:r>
              <a:r>
                <a:rPr lang="en-US" sz="1600" dirty="0" smtClean="0">
                  <a:solidFill>
                    <a:srgbClr val="5D5D5D"/>
                  </a:solidFill>
                  <a:latin typeface="Aleo Light"/>
                  <a:cs typeface="Aleo Light"/>
                </a:rPr>
                <a:t>.</a:t>
              </a:r>
              <a:endParaRPr lang="en-US" sz="1600" dirty="0">
                <a:solidFill>
                  <a:srgbClr val="5D5D5D"/>
                </a:solidFill>
                <a:latin typeface="Aleo Light"/>
                <a:cs typeface="Aleo Light"/>
              </a:endParaRPr>
            </a:p>
          </p:txBody>
        </p:sp>
      </p:grpSp>
      <p:grpSp>
        <p:nvGrpSpPr>
          <p:cNvPr id="7" name="Group 6"/>
          <p:cNvGrpSpPr/>
          <p:nvPr/>
        </p:nvGrpSpPr>
        <p:grpSpPr>
          <a:xfrm>
            <a:off x="3014038" y="1870031"/>
            <a:ext cx="3042470" cy="1266278"/>
            <a:chOff x="3014038" y="1870031"/>
            <a:chExt cx="3042470" cy="1266278"/>
          </a:xfrm>
        </p:grpSpPr>
        <p:sp>
          <p:nvSpPr>
            <p:cNvPr id="46" name="Rectangle 45"/>
            <p:cNvSpPr/>
            <p:nvPr/>
          </p:nvSpPr>
          <p:spPr>
            <a:xfrm>
              <a:off x="3014038" y="1870031"/>
              <a:ext cx="3042470" cy="1266278"/>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pic>
          <p:nvPicPr>
            <p:cNvPr id="31" name="Bild 34" descr="search.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1805" y="2205506"/>
              <a:ext cx="529703" cy="529703"/>
            </a:xfrm>
            <a:prstGeom prst="rect">
              <a:avLst/>
            </a:prstGeom>
          </p:spPr>
        </p:pic>
      </p:grpSp>
      <p:grpSp>
        <p:nvGrpSpPr>
          <p:cNvPr id="11" name="Group 10"/>
          <p:cNvGrpSpPr/>
          <p:nvPr/>
        </p:nvGrpSpPr>
        <p:grpSpPr>
          <a:xfrm>
            <a:off x="0" y="1626056"/>
            <a:ext cx="9144000" cy="1738186"/>
            <a:chOff x="0" y="1626056"/>
            <a:chExt cx="9144000" cy="1738186"/>
          </a:xfrm>
        </p:grpSpPr>
        <p:sp>
          <p:nvSpPr>
            <p:cNvPr id="35" name="Rectangle 34"/>
            <p:cNvSpPr/>
            <p:nvPr/>
          </p:nvSpPr>
          <p:spPr>
            <a:xfrm>
              <a:off x="6070490" y="1686928"/>
              <a:ext cx="104259" cy="160627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2947691" y="1757966"/>
              <a:ext cx="104259" cy="160627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0" name="Rectangle 39"/>
            <p:cNvSpPr/>
            <p:nvPr/>
          </p:nvSpPr>
          <p:spPr>
            <a:xfrm>
              <a:off x="0" y="1626056"/>
              <a:ext cx="104259" cy="160627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Rectangle 40"/>
            <p:cNvSpPr/>
            <p:nvPr/>
          </p:nvSpPr>
          <p:spPr>
            <a:xfrm>
              <a:off x="9039741" y="1626056"/>
              <a:ext cx="104259" cy="160627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42" name="Slide Number Placeholder 41"/>
          <p:cNvSpPr>
            <a:spLocks noGrp="1"/>
          </p:cNvSpPr>
          <p:nvPr>
            <p:ph type="sldNum" sz="quarter" idx="10"/>
          </p:nvPr>
        </p:nvSpPr>
        <p:spPr>
          <a:xfrm>
            <a:off x="6816259" y="4730979"/>
            <a:ext cx="2133600" cy="273844"/>
          </a:xfrm>
        </p:spPr>
        <p:txBody>
          <a:bodyPr/>
          <a:lstStyle/>
          <a:p>
            <a:fld id="{85D7182A-6091-0B44-BC53-3741B6723779}" type="slidenum">
              <a:rPr lang="en-US" smtClean="0"/>
              <a:pPr/>
              <a:t>7</a:t>
            </a:fld>
            <a:endParaRPr lang="en-US"/>
          </a:p>
        </p:txBody>
      </p:sp>
      <p:grpSp>
        <p:nvGrpSpPr>
          <p:cNvPr id="12" name="Grouper 11"/>
          <p:cNvGrpSpPr/>
          <p:nvPr/>
        </p:nvGrpSpPr>
        <p:grpSpPr>
          <a:xfrm>
            <a:off x="104258" y="1531243"/>
            <a:ext cx="2947692" cy="1606276"/>
            <a:chOff x="104258" y="1531243"/>
            <a:chExt cx="2947692" cy="1606276"/>
          </a:xfrm>
        </p:grpSpPr>
        <p:grpSp>
          <p:nvGrpSpPr>
            <p:cNvPr id="49" name="Group 48"/>
            <p:cNvGrpSpPr/>
            <p:nvPr/>
          </p:nvGrpSpPr>
          <p:grpSpPr>
            <a:xfrm>
              <a:off x="104258" y="1531243"/>
              <a:ext cx="2947692" cy="1606276"/>
              <a:chOff x="104258" y="1531243"/>
              <a:chExt cx="2947692" cy="1606276"/>
            </a:xfrm>
          </p:grpSpPr>
          <p:sp>
            <p:nvSpPr>
              <p:cNvPr id="43" name="Rectangle 42"/>
              <p:cNvSpPr/>
              <p:nvPr/>
            </p:nvSpPr>
            <p:spPr>
              <a:xfrm>
                <a:off x="104258" y="1863350"/>
                <a:ext cx="2843433" cy="1266278"/>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2947691" y="1531243"/>
                <a:ext cx="104259" cy="160627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32" name="Bild 57" descr="icon_pen.png"/>
            <p:cNvPicPr>
              <a:picLocks noChangeAspect="1"/>
            </p:cNvPicPr>
            <p:nvPr/>
          </p:nvPicPr>
          <p:blipFill>
            <a:blip r:embed="rId3">
              <a:biLevel thresh="25000"/>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89262" y="2265903"/>
              <a:ext cx="670436" cy="469306"/>
            </a:xfrm>
            <a:prstGeom prst="rect">
              <a:avLst/>
            </a:prstGeom>
          </p:spPr>
        </p:pic>
      </p:grpSp>
      <p:grpSp>
        <p:nvGrpSpPr>
          <p:cNvPr id="13" name="Grouper 12"/>
          <p:cNvGrpSpPr/>
          <p:nvPr/>
        </p:nvGrpSpPr>
        <p:grpSpPr>
          <a:xfrm>
            <a:off x="6162269" y="1866919"/>
            <a:ext cx="2871611" cy="1266278"/>
            <a:chOff x="6162269" y="1866919"/>
            <a:chExt cx="2871611" cy="1266278"/>
          </a:xfrm>
        </p:grpSpPr>
        <p:sp>
          <p:nvSpPr>
            <p:cNvPr id="45" name="Rectangle 44"/>
            <p:cNvSpPr/>
            <p:nvPr/>
          </p:nvSpPr>
          <p:spPr>
            <a:xfrm>
              <a:off x="6162269" y="1866919"/>
              <a:ext cx="2871611" cy="1266278"/>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3" name="Bild 14" descr="data.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09473" y="2205506"/>
              <a:ext cx="463491" cy="529704"/>
            </a:xfrm>
            <a:prstGeom prst="rect">
              <a:avLst/>
            </a:prstGeom>
          </p:spPr>
        </p:pic>
      </p:grpSp>
    </p:spTree>
    <p:extLst>
      <p:ext uri="{BB962C8B-B14F-4D97-AF65-F5344CB8AC3E}">
        <p14:creationId xmlns:p14="http://schemas.microsoft.com/office/powerpoint/2010/main" val="403624929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p:tgtEl>
                                          <p:spTgt spid="3"/>
                                        </p:tgtEl>
                                        <p:attrNameLst>
                                          <p:attrName>ppt_y</p:attrName>
                                        </p:attrNameLst>
                                      </p:cBhvr>
                                      <p:tavLst>
                                        <p:tav tm="0">
                                          <p:val>
                                            <p:strVal val="#ppt_y+#ppt_h*1.125000"/>
                                          </p:val>
                                        </p:tav>
                                        <p:tav tm="100000">
                                          <p:val>
                                            <p:strVal val="#ppt_y"/>
                                          </p:val>
                                        </p:tav>
                                      </p:tavLst>
                                    </p:anim>
                                    <p:animEffect transition="in" filter="wipe(up)">
                                      <p:cBhvr>
                                        <p:cTn id="13" dur="500"/>
                                        <p:tgtEl>
                                          <p:spTgt spid="3"/>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2" presetClass="entr" presetSubtype="4"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p:tgtEl>
                                          <p:spTgt spid="4"/>
                                        </p:tgtEl>
                                        <p:attrNameLst>
                                          <p:attrName>ppt_y</p:attrName>
                                        </p:attrNameLst>
                                      </p:cBhvr>
                                      <p:tavLst>
                                        <p:tav tm="0">
                                          <p:val>
                                            <p:strVal val="#ppt_y+#ppt_h*1.125000"/>
                                          </p:val>
                                        </p:tav>
                                        <p:tav tm="100000">
                                          <p:val>
                                            <p:strVal val="#ppt_y"/>
                                          </p:val>
                                        </p:tav>
                                      </p:tavLst>
                                    </p:anim>
                                    <p:animEffect transition="in" filter="wipe(up)">
                                      <p:cBhvr>
                                        <p:cTn id="23" dur="500"/>
                                        <p:tgtEl>
                                          <p:spTgt spid="4"/>
                                        </p:tgtEl>
                                      </p:cBhvr>
                                    </p:animEffect>
                                  </p:childTnLst>
                                </p:cTn>
                              </p:par>
                            </p:childTnLst>
                          </p:cTn>
                        </p:par>
                        <p:par>
                          <p:cTn id="24" fill="hold">
                            <p:stCondLst>
                              <p:cond delay="2000"/>
                            </p:stCondLst>
                            <p:childTnLst>
                              <p:par>
                                <p:cTn id="25" presetID="23" presetClass="entr" presetSubtype="16"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12" presetClass="entr" presetSubtype="4" fill="hold" nodeType="after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p:tgtEl>
                                          <p:spTgt spid="5"/>
                                        </p:tgtEl>
                                        <p:attrNameLst>
                                          <p:attrName>ppt_y</p:attrName>
                                        </p:attrNameLst>
                                      </p:cBhvr>
                                      <p:tavLst>
                                        <p:tav tm="0">
                                          <p:val>
                                            <p:strVal val="#ppt_y+#ppt_h*1.125000"/>
                                          </p:val>
                                        </p:tav>
                                        <p:tav tm="100000">
                                          <p:val>
                                            <p:strVal val="#ppt_y"/>
                                          </p:val>
                                        </p:tav>
                                      </p:tavLst>
                                    </p:anim>
                                    <p:animEffect transition="in" filter="wipe(up)">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406296"/>
            <a:ext cx="4223085" cy="609704"/>
          </a:xfrm>
          <a:prstGeom prst="rect">
            <a:avLst/>
          </a:prstGeom>
        </p:spPr>
        <p:txBody>
          <a:bodyPr>
            <a:normAutofit fontScale="90000"/>
          </a:bodyPr>
          <a:lstStyle/>
          <a:p>
            <a:r>
              <a:rPr lang="en-US" dirty="0" err="1" smtClean="0"/>
              <a:t>Exemples</a:t>
            </a:r>
            <a:r>
              <a:rPr lang="en-US" dirty="0"/>
              <a:t> </a:t>
            </a:r>
            <a:r>
              <a:rPr lang="en-US" dirty="0" smtClean="0"/>
              <a:t>de refactoring</a:t>
            </a:r>
            <a:br>
              <a:rPr lang="en-US" dirty="0" smtClean="0"/>
            </a:br>
            <a:r>
              <a:rPr lang="en-US" sz="1300" dirty="0" smtClean="0">
                <a:solidFill>
                  <a:schemeClr val="accent5"/>
                </a:solidFill>
              </a:rPr>
              <a:t>2/2</a:t>
            </a:r>
            <a:endParaRPr lang="en-US" sz="1300" dirty="0">
              <a:solidFill>
                <a:schemeClr val="accent5"/>
              </a:solidFill>
            </a:endParaRPr>
          </a:p>
        </p:txBody>
      </p:sp>
      <p:sp>
        <p:nvSpPr>
          <p:cNvPr id="24" name="TextBox 23"/>
          <p:cNvSpPr txBox="1"/>
          <p:nvPr/>
        </p:nvSpPr>
        <p:spPr>
          <a:xfrm>
            <a:off x="1859699" y="1225946"/>
            <a:ext cx="5475828" cy="400110"/>
          </a:xfrm>
          <a:prstGeom prst="rect">
            <a:avLst/>
          </a:prstGeom>
          <a:noFill/>
        </p:spPr>
        <p:txBody>
          <a:bodyPr wrap="square" rtlCol="0">
            <a:spAutoFit/>
          </a:bodyPr>
          <a:lstStyle/>
          <a:p>
            <a:pPr algn="ctr"/>
            <a:r>
              <a:rPr lang="en-US" sz="2000" dirty="0" err="1" smtClean="0">
                <a:solidFill>
                  <a:srgbClr val="5D5D5D"/>
                </a:solidFill>
                <a:latin typeface="Aleo Light Italic"/>
                <a:cs typeface="Aleo Light Italic"/>
              </a:rPr>
              <a:t>Quelques</a:t>
            </a:r>
            <a:r>
              <a:rPr lang="en-US" sz="2000" dirty="0" smtClean="0">
                <a:solidFill>
                  <a:srgbClr val="5D5D5D"/>
                </a:solidFill>
                <a:latin typeface="Aleo Light Italic"/>
                <a:cs typeface="Aleo Light Italic"/>
              </a:rPr>
              <a:t> </a:t>
            </a:r>
            <a:r>
              <a:rPr lang="en-US" sz="2000" dirty="0" err="1" smtClean="0">
                <a:solidFill>
                  <a:srgbClr val="5D5D5D"/>
                </a:solidFill>
                <a:latin typeface="Aleo Light Italic"/>
                <a:cs typeface="Aleo Light Italic"/>
              </a:rPr>
              <a:t>exemples</a:t>
            </a:r>
            <a:r>
              <a:rPr lang="en-US" sz="2000" dirty="0" smtClean="0">
                <a:solidFill>
                  <a:srgbClr val="5D5D5D"/>
                </a:solidFill>
                <a:latin typeface="Aleo Light Italic"/>
                <a:cs typeface="Aleo Light Italic"/>
              </a:rPr>
              <a:t> </a:t>
            </a:r>
            <a:r>
              <a:rPr lang="en-US" sz="2000" dirty="0" smtClean="0">
                <a:solidFill>
                  <a:schemeClr val="accent1"/>
                </a:solidFill>
                <a:latin typeface="Aleo Light Italic"/>
                <a:cs typeface="Aleo Light Italic"/>
              </a:rPr>
              <a:t>simples </a:t>
            </a:r>
            <a:r>
              <a:rPr lang="en-US" sz="2000" dirty="0">
                <a:solidFill>
                  <a:srgbClr val="5D5D5D"/>
                </a:solidFill>
                <a:latin typeface="Aleo Light Italic"/>
                <a:cs typeface="Aleo Light Italic"/>
              </a:rPr>
              <a:t>à</a:t>
            </a:r>
            <a:r>
              <a:rPr lang="en-US" sz="2000" dirty="0" smtClean="0">
                <a:solidFill>
                  <a:srgbClr val="5D5D5D"/>
                </a:solidFill>
                <a:latin typeface="Aleo Light Italic"/>
                <a:cs typeface="Aleo Light Italic"/>
              </a:rPr>
              <a:t> </a:t>
            </a:r>
            <a:r>
              <a:rPr lang="en-US" sz="2000" dirty="0" err="1" smtClean="0">
                <a:solidFill>
                  <a:srgbClr val="5D5D5D"/>
                </a:solidFill>
                <a:latin typeface="Aleo Light Italic"/>
                <a:cs typeface="Aleo Light Italic"/>
              </a:rPr>
              <a:t>mettre</a:t>
            </a:r>
            <a:r>
              <a:rPr lang="en-US" sz="2000" dirty="0" smtClean="0">
                <a:solidFill>
                  <a:srgbClr val="5D5D5D"/>
                </a:solidFill>
                <a:latin typeface="Aleo Light Italic"/>
                <a:cs typeface="Aleo Light Italic"/>
              </a:rPr>
              <a:t> en place!</a:t>
            </a:r>
          </a:p>
        </p:txBody>
      </p:sp>
      <p:grpSp>
        <p:nvGrpSpPr>
          <p:cNvPr id="3" name="Group 2"/>
          <p:cNvGrpSpPr/>
          <p:nvPr/>
        </p:nvGrpSpPr>
        <p:grpSpPr>
          <a:xfrm>
            <a:off x="104258" y="3283727"/>
            <a:ext cx="2843433" cy="1661993"/>
            <a:chOff x="331730" y="3369020"/>
            <a:chExt cx="2843433" cy="1661993"/>
          </a:xfrm>
        </p:grpSpPr>
        <p:sp>
          <p:nvSpPr>
            <p:cNvPr id="8" name="TextBox 7"/>
            <p:cNvSpPr txBox="1"/>
            <p:nvPr/>
          </p:nvSpPr>
          <p:spPr>
            <a:xfrm>
              <a:off x="331730" y="3369020"/>
              <a:ext cx="2843433" cy="338554"/>
            </a:xfrm>
            <a:prstGeom prst="rect">
              <a:avLst/>
            </a:prstGeom>
            <a:noFill/>
          </p:spPr>
          <p:txBody>
            <a:bodyPr wrap="square" rtlCol="0">
              <a:spAutoFit/>
            </a:bodyPr>
            <a:lstStyle/>
            <a:p>
              <a:pPr algn="ctr"/>
              <a:r>
                <a:rPr lang="en-US" sz="1600" dirty="0" smtClean="0">
                  <a:solidFill>
                    <a:schemeClr val="accent5"/>
                  </a:solidFill>
                  <a:latin typeface="Aleo Light Italic"/>
                  <a:cs typeface="Aleo Light Italic"/>
                </a:rPr>
                <a:t>Simplification des conditions</a:t>
              </a:r>
            </a:p>
          </p:txBody>
        </p:sp>
        <p:sp>
          <p:nvSpPr>
            <p:cNvPr id="9" name="TextBox 8"/>
            <p:cNvSpPr txBox="1"/>
            <p:nvPr/>
          </p:nvSpPr>
          <p:spPr>
            <a:xfrm>
              <a:off x="331730" y="3707574"/>
              <a:ext cx="2701837" cy="1323439"/>
            </a:xfrm>
            <a:prstGeom prst="rect">
              <a:avLst/>
            </a:prstGeom>
            <a:noFill/>
          </p:spPr>
          <p:txBody>
            <a:bodyPr wrap="square" rtlCol="0">
              <a:spAutoFit/>
            </a:bodyPr>
            <a:lstStyle/>
            <a:p>
              <a:pPr algn="just"/>
              <a:r>
                <a:rPr lang="en-US" sz="1600" dirty="0" smtClean="0">
                  <a:solidFill>
                    <a:srgbClr val="5D5D5D"/>
                  </a:solidFill>
                  <a:latin typeface="Aleo Light"/>
                  <a:cs typeface="Aleo Light"/>
                </a:rPr>
                <a:t>On </a:t>
              </a:r>
              <a:r>
                <a:rPr lang="en-US" sz="1600" dirty="0" err="1">
                  <a:solidFill>
                    <a:srgbClr val="5D5D5D"/>
                  </a:solidFill>
                  <a:latin typeface="Aleo Light"/>
                  <a:cs typeface="Aleo Light"/>
                </a:rPr>
                <a:t>complexifie</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souvent</a:t>
              </a:r>
              <a:r>
                <a:rPr lang="en-US" sz="1600" dirty="0" smtClean="0">
                  <a:solidFill>
                    <a:srgbClr val="5D5D5D"/>
                  </a:solidFill>
                  <a:latin typeface="Aleo Light"/>
                  <a:cs typeface="Aleo Light"/>
                </a:rPr>
                <a:t> trop </a:t>
              </a:r>
              <a:r>
                <a:rPr lang="en-US" sz="1600" dirty="0" err="1" smtClean="0">
                  <a:solidFill>
                    <a:srgbClr val="5D5D5D"/>
                  </a:solidFill>
                  <a:latin typeface="Aleo Light"/>
                  <a:cs typeface="Aleo Light"/>
                </a:rPr>
                <a:t>facilement</a:t>
              </a:r>
              <a:r>
                <a:rPr lang="en-US" sz="1600" dirty="0" smtClean="0">
                  <a:solidFill>
                    <a:srgbClr val="5D5D5D"/>
                  </a:solidFill>
                  <a:latin typeface="Aleo Light"/>
                  <a:cs typeface="Aleo Light"/>
                </a:rPr>
                <a:t> les conditions </a:t>
              </a:r>
              <a:r>
                <a:rPr lang="en-US" sz="1600" dirty="0" err="1" smtClean="0">
                  <a:solidFill>
                    <a:srgbClr val="5D5D5D"/>
                  </a:solidFill>
                  <a:latin typeface="Aleo Light"/>
                  <a:cs typeface="Aleo Light"/>
                </a:rPr>
                <a:t>il</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faut</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alors</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avoir</a:t>
              </a:r>
              <a:r>
                <a:rPr lang="en-US" sz="1600" dirty="0" smtClean="0">
                  <a:solidFill>
                    <a:srgbClr val="5D5D5D"/>
                  </a:solidFill>
                  <a:latin typeface="Aleo Light"/>
                  <a:cs typeface="Aleo Light"/>
                </a:rPr>
                <a:t> des </a:t>
              </a:r>
              <a:r>
                <a:rPr lang="en-US" sz="1600" dirty="0" err="1" smtClean="0">
                  <a:solidFill>
                    <a:srgbClr val="5D5D5D"/>
                  </a:solidFill>
                  <a:latin typeface="Aleo Light"/>
                  <a:cs typeface="Aleo Light"/>
                </a:rPr>
                <a:t>méthodes</a:t>
              </a:r>
              <a:r>
                <a:rPr lang="en-US" sz="1600" dirty="0" smtClean="0">
                  <a:solidFill>
                    <a:srgbClr val="5D5D5D"/>
                  </a:solidFill>
                  <a:latin typeface="Aleo Light"/>
                  <a:cs typeface="Aleo Light"/>
                </a:rPr>
                <a:t> pour les simplifier.</a:t>
              </a:r>
              <a:endParaRPr lang="en-US" sz="1600" dirty="0">
                <a:solidFill>
                  <a:srgbClr val="5D5D5D"/>
                </a:solidFill>
                <a:latin typeface="Aleo Light"/>
                <a:cs typeface="Aleo Light"/>
              </a:endParaRPr>
            </a:p>
          </p:txBody>
        </p:sp>
      </p:grpSp>
      <p:grpSp>
        <p:nvGrpSpPr>
          <p:cNvPr id="5" name="Group 4"/>
          <p:cNvGrpSpPr/>
          <p:nvPr/>
        </p:nvGrpSpPr>
        <p:grpSpPr>
          <a:xfrm>
            <a:off x="6174748" y="3293204"/>
            <a:ext cx="2969251" cy="1169551"/>
            <a:chOff x="6174748" y="3378497"/>
            <a:chExt cx="2969251" cy="1169551"/>
          </a:xfrm>
        </p:grpSpPr>
        <p:sp>
          <p:nvSpPr>
            <p:cNvPr id="16" name="TextBox 15"/>
            <p:cNvSpPr txBox="1"/>
            <p:nvPr/>
          </p:nvSpPr>
          <p:spPr>
            <a:xfrm>
              <a:off x="6174748" y="3378497"/>
              <a:ext cx="2969251" cy="338554"/>
            </a:xfrm>
            <a:prstGeom prst="rect">
              <a:avLst/>
            </a:prstGeom>
            <a:noFill/>
          </p:spPr>
          <p:txBody>
            <a:bodyPr wrap="square" rtlCol="0">
              <a:spAutoFit/>
            </a:bodyPr>
            <a:lstStyle/>
            <a:p>
              <a:pPr algn="ctr"/>
              <a:r>
                <a:rPr lang="en-US" sz="1600" dirty="0" err="1" smtClean="0">
                  <a:solidFill>
                    <a:schemeClr val="accent5"/>
                  </a:solidFill>
                  <a:latin typeface="Aleo Light Italic"/>
                  <a:cs typeface="Aleo Light Italic"/>
                </a:rPr>
                <a:t>Utilisation</a:t>
              </a:r>
              <a:r>
                <a:rPr lang="en-US" sz="1600" dirty="0" smtClean="0">
                  <a:solidFill>
                    <a:schemeClr val="accent5"/>
                  </a:solidFill>
                  <a:latin typeface="Aleo Light Italic"/>
                  <a:cs typeface="Aleo Light Italic"/>
                </a:rPr>
                <a:t> de la </a:t>
              </a:r>
              <a:r>
                <a:rPr lang="en-US" sz="1600" dirty="0" err="1" smtClean="0">
                  <a:solidFill>
                    <a:schemeClr val="accent5"/>
                  </a:solidFill>
                  <a:latin typeface="Aleo Light Italic"/>
                  <a:cs typeface="Aleo Light Italic"/>
                </a:rPr>
                <a:t>généralisation</a:t>
              </a:r>
              <a:endParaRPr lang="en-US" sz="1600" dirty="0" smtClean="0">
                <a:solidFill>
                  <a:schemeClr val="accent5"/>
                </a:solidFill>
                <a:latin typeface="Aleo Light Italic"/>
                <a:cs typeface="Aleo Light Italic"/>
              </a:endParaRPr>
            </a:p>
          </p:txBody>
        </p:sp>
        <p:sp>
          <p:nvSpPr>
            <p:cNvPr id="17" name="TextBox 16"/>
            <p:cNvSpPr txBox="1"/>
            <p:nvPr/>
          </p:nvSpPr>
          <p:spPr>
            <a:xfrm>
              <a:off x="6174749" y="3717051"/>
              <a:ext cx="2859131" cy="830997"/>
            </a:xfrm>
            <a:prstGeom prst="rect">
              <a:avLst/>
            </a:prstGeom>
            <a:noFill/>
          </p:spPr>
          <p:txBody>
            <a:bodyPr wrap="square" rtlCol="0">
              <a:spAutoFit/>
            </a:bodyPr>
            <a:lstStyle/>
            <a:p>
              <a:pPr algn="just"/>
              <a:r>
                <a:rPr lang="en-US" sz="1600" dirty="0" smtClean="0">
                  <a:solidFill>
                    <a:srgbClr val="5D5D5D"/>
                  </a:solidFill>
                  <a:latin typeface="Aleo Light"/>
                  <a:cs typeface="Aleo Light"/>
                </a:rPr>
                <a:t>La </a:t>
              </a:r>
              <a:r>
                <a:rPr lang="en-US" sz="1600" dirty="0" err="1" smtClean="0">
                  <a:solidFill>
                    <a:srgbClr val="5D5D5D"/>
                  </a:solidFill>
                  <a:latin typeface="Aleo Light"/>
                  <a:cs typeface="Aleo Light"/>
                </a:rPr>
                <a:t>généralisation</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amène</a:t>
              </a:r>
              <a:r>
                <a:rPr lang="en-US" sz="1600" dirty="0" smtClean="0">
                  <a:solidFill>
                    <a:srgbClr val="5D5D5D"/>
                  </a:solidFill>
                  <a:latin typeface="Aleo Light"/>
                  <a:cs typeface="Aleo Light"/>
                </a:rPr>
                <a:t> son lot de </a:t>
              </a:r>
              <a:r>
                <a:rPr lang="en-US" sz="1600" dirty="0" err="1" smtClean="0">
                  <a:solidFill>
                    <a:srgbClr val="5D5D5D"/>
                  </a:solidFill>
                  <a:latin typeface="Aleo Light"/>
                  <a:cs typeface="Aleo Light"/>
                </a:rPr>
                <a:t>réfactoring</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surtout</a:t>
              </a:r>
              <a:r>
                <a:rPr lang="en-US" sz="1600" dirty="0" smtClean="0">
                  <a:solidFill>
                    <a:srgbClr val="5D5D5D"/>
                  </a:solidFill>
                  <a:latin typeface="Aleo Light"/>
                  <a:cs typeface="Aleo Light"/>
                </a:rPr>
                <a:t> en </a:t>
              </a:r>
              <a:r>
                <a:rPr lang="en-US" sz="1600" dirty="0" err="1" smtClean="0">
                  <a:solidFill>
                    <a:srgbClr val="5D5D5D"/>
                  </a:solidFill>
                  <a:latin typeface="Aleo Light"/>
                  <a:cs typeface="Aleo Light"/>
                </a:rPr>
                <a:t>déplaçant</a:t>
              </a:r>
              <a:r>
                <a:rPr lang="en-US" sz="1600" dirty="0" smtClean="0">
                  <a:solidFill>
                    <a:srgbClr val="5D5D5D"/>
                  </a:solidFill>
                  <a:latin typeface="Aleo Light"/>
                  <a:cs typeface="Aleo Light"/>
                </a:rPr>
                <a:t> des </a:t>
              </a:r>
              <a:r>
                <a:rPr lang="en-US" sz="1600" dirty="0" err="1" smtClean="0">
                  <a:solidFill>
                    <a:srgbClr val="5D5D5D"/>
                  </a:solidFill>
                  <a:latin typeface="Aleo Light"/>
                  <a:cs typeface="Aleo Light"/>
                </a:rPr>
                <a:t>méthodes</a:t>
              </a:r>
              <a:r>
                <a:rPr lang="en-US" sz="1600" dirty="0" smtClean="0">
                  <a:solidFill>
                    <a:srgbClr val="5D5D5D"/>
                  </a:solidFill>
                  <a:latin typeface="Aleo Light"/>
                  <a:cs typeface="Aleo Light"/>
                </a:rPr>
                <a:t>.</a:t>
              </a:r>
              <a:endParaRPr lang="en-US" sz="1600" dirty="0">
                <a:solidFill>
                  <a:srgbClr val="5D5D5D"/>
                </a:solidFill>
                <a:latin typeface="Aleo Light"/>
                <a:cs typeface="Aleo Light"/>
              </a:endParaRPr>
            </a:p>
          </p:txBody>
        </p:sp>
      </p:grpSp>
      <p:grpSp>
        <p:nvGrpSpPr>
          <p:cNvPr id="10" name="Group 9"/>
          <p:cNvGrpSpPr/>
          <p:nvPr/>
        </p:nvGrpSpPr>
        <p:grpSpPr>
          <a:xfrm>
            <a:off x="6162269" y="1866919"/>
            <a:ext cx="2871611" cy="1266278"/>
            <a:chOff x="6162269" y="1866919"/>
            <a:chExt cx="2871611" cy="1266278"/>
          </a:xfrm>
        </p:grpSpPr>
        <p:sp>
          <p:nvSpPr>
            <p:cNvPr id="45" name="Rectangle 44"/>
            <p:cNvSpPr/>
            <p:nvPr/>
          </p:nvSpPr>
          <p:spPr>
            <a:xfrm>
              <a:off x="6162269" y="1866919"/>
              <a:ext cx="2871611" cy="1266278"/>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0" name="Bild 32" descr="lab.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5527" y="2212909"/>
              <a:ext cx="529703" cy="529703"/>
            </a:xfrm>
            <a:prstGeom prst="rect">
              <a:avLst/>
            </a:prstGeom>
          </p:spPr>
        </p:pic>
      </p:grpSp>
      <p:grpSp>
        <p:nvGrpSpPr>
          <p:cNvPr id="4" name="Group 3"/>
          <p:cNvGrpSpPr/>
          <p:nvPr/>
        </p:nvGrpSpPr>
        <p:grpSpPr>
          <a:xfrm>
            <a:off x="2947691" y="3280162"/>
            <a:ext cx="3108817" cy="1191934"/>
            <a:chOff x="2576383" y="3517855"/>
            <a:chExt cx="3108817" cy="1191934"/>
          </a:xfrm>
        </p:grpSpPr>
        <p:sp>
          <p:nvSpPr>
            <p:cNvPr id="19" name="TextBox 18"/>
            <p:cNvSpPr txBox="1"/>
            <p:nvPr/>
          </p:nvSpPr>
          <p:spPr>
            <a:xfrm>
              <a:off x="2576383" y="3517855"/>
              <a:ext cx="3108817" cy="338554"/>
            </a:xfrm>
            <a:prstGeom prst="rect">
              <a:avLst/>
            </a:prstGeom>
            <a:noFill/>
          </p:spPr>
          <p:txBody>
            <a:bodyPr wrap="square" rtlCol="0">
              <a:spAutoFit/>
            </a:bodyPr>
            <a:lstStyle/>
            <a:p>
              <a:pPr algn="ctr"/>
              <a:r>
                <a:rPr lang="en-US" sz="1600" dirty="0" smtClean="0">
                  <a:solidFill>
                    <a:schemeClr val="accent5"/>
                  </a:solidFill>
                  <a:latin typeface="Aleo Light Italic"/>
                  <a:cs typeface="Aleo Light Italic"/>
                </a:rPr>
                <a:t>Simplification </a:t>
              </a:r>
              <a:r>
                <a:rPr lang="en-US" sz="1600" dirty="0" err="1" smtClean="0">
                  <a:solidFill>
                    <a:schemeClr val="accent5"/>
                  </a:solidFill>
                  <a:latin typeface="Aleo Light Italic"/>
                  <a:cs typeface="Aleo Light Italic"/>
                </a:rPr>
                <a:t>appels</a:t>
              </a:r>
              <a:r>
                <a:rPr lang="en-US" sz="1600" dirty="0" smtClean="0">
                  <a:solidFill>
                    <a:schemeClr val="accent5"/>
                  </a:solidFill>
                  <a:latin typeface="Aleo Light Italic"/>
                  <a:cs typeface="Aleo Light Italic"/>
                </a:rPr>
                <a:t> </a:t>
              </a:r>
              <a:r>
                <a:rPr lang="en-US" sz="1600" dirty="0" err="1" smtClean="0">
                  <a:solidFill>
                    <a:schemeClr val="accent5"/>
                  </a:solidFill>
                  <a:latin typeface="Aleo Light Italic"/>
                  <a:cs typeface="Aleo Light Italic"/>
                </a:rPr>
                <a:t>méthodes</a:t>
              </a:r>
              <a:endParaRPr lang="en-US" sz="1600" dirty="0" smtClean="0">
                <a:solidFill>
                  <a:schemeClr val="accent5"/>
                </a:solidFill>
                <a:latin typeface="Aleo Light Italic"/>
                <a:cs typeface="Aleo Light Italic"/>
              </a:endParaRPr>
            </a:p>
          </p:txBody>
        </p:sp>
        <p:sp>
          <p:nvSpPr>
            <p:cNvPr id="20" name="TextBox 19"/>
            <p:cNvSpPr txBox="1"/>
            <p:nvPr/>
          </p:nvSpPr>
          <p:spPr>
            <a:xfrm>
              <a:off x="2680642" y="3878792"/>
              <a:ext cx="3004558" cy="830997"/>
            </a:xfrm>
            <a:prstGeom prst="rect">
              <a:avLst/>
            </a:prstGeom>
            <a:noFill/>
          </p:spPr>
          <p:txBody>
            <a:bodyPr wrap="square" rtlCol="0">
              <a:spAutoFit/>
            </a:bodyPr>
            <a:lstStyle/>
            <a:p>
              <a:pPr algn="just"/>
              <a:r>
                <a:rPr lang="en-US" sz="1600" dirty="0" smtClean="0">
                  <a:solidFill>
                    <a:srgbClr val="5D5D5D"/>
                  </a:solidFill>
                  <a:latin typeface="Aleo Light"/>
                  <a:cs typeface="Aleo Light"/>
                </a:rPr>
                <a:t>Un </a:t>
              </a:r>
              <a:r>
                <a:rPr lang="en-US" sz="1600" dirty="0" err="1" smtClean="0">
                  <a:solidFill>
                    <a:srgbClr val="5D5D5D"/>
                  </a:solidFill>
                  <a:latin typeface="Aleo Light"/>
                  <a:cs typeface="Aleo Light"/>
                </a:rPr>
                <a:t>projet</a:t>
              </a:r>
              <a:r>
                <a:rPr lang="en-US" sz="1600" dirty="0" smtClean="0">
                  <a:solidFill>
                    <a:srgbClr val="5D5D5D"/>
                  </a:solidFill>
                  <a:latin typeface="Aleo Light"/>
                  <a:cs typeface="Aleo Light"/>
                </a:rPr>
                <a:t> de bonne </a:t>
              </a:r>
              <a:r>
                <a:rPr lang="en-US" sz="1600" dirty="0" err="1" smtClean="0">
                  <a:solidFill>
                    <a:srgbClr val="5D5D5D"/>
                  </a:solidFill>
                  <a:latin typeface="Aleo Light"/>
                  <a:cs typeface="Aleo Light"/>
                </a:rPr>
                <a:t>qualité</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doit</a:t>
              </a:r>
              <a:r>
                <a:rPr lang="en-US" sz="1600" dirty="0" smtClean="0">
                  <a:solidFill>
                    <a:srgbClr val="5D5D5D"/>
                  </a:solidFill>
                  <a:latin typeface="Aleo Light"/>
                  <a:cs typeface="Aleo Light"/>
                </a:rPr>
                <a:t> </a:t>
              </a:r>
              <a:r>
                <a:rPr lang="en-US" sz="1600" dirty="0" err="1" smtClean="0">
                  <a:solidFill>
                    <a:srgbClr val="5D5D5D"/>
                  </a:solidFill>
                  <a:latin typeface="Aleo Light"/>
                  <a:cs typeface="Aleo Light"/>
                </a:rPr>
                <a:t>posséder</a:t>
              </a:r>
              <a:r>
                <a:rPr lang="en-US" sz="1600" dirty="0" smtClean="0">
                  <a:solidFill>
                    <a:srgbClr val="5D5D5D"/>
                  </a:solidFill>
                  <a:latin typeface="Aleo Light"/>
                  <a:cs typeface="Aleo Light"/>
                </a:rPr>
                <a:t> des interfaces simples et </a:t>
              </a:r>
              <a:r>
                <a:rPr lang="en-US" sz="1600" dirty="0" err="1" smtClean="0">
                  <a:solidFill>
                    <a:srgbClr val="5D5D5D"/>
                  </a:solidFill>
                  <a:latin typeface="Aleo Light"/>
                  <a:cs typeface="Aleo Light"/>
                </a:rPr>
                <a:t>compréhensibles</a:t>
              </a:r>
              <a:r>
                <a:rPr lang="en-US" sz="1600" dirty="0" smtClean="0">
                  <a:solidFill>
                    <a:srgbClr val="5D5D5D"/>
                  </a:solidFill>
                  <a:latin typeface="Aleo Light"/>
                  <a:cs typeface="Aleo Light"/>
                </a:rPr>
                <a:t>.</a:t>
              </a:r>
              <a:endParaRPr lang="en-US" sz="1600" dirty="0">
                <a:solidFill>
                  <a:srgbClr val="5D5D5D"/>
                </a:solidFill>
                <a:latin typeface="Aleo Light"/>
                <a:cs typeface="Aleo Light"/>
              </a:endParaRPr>
            </a:p>
          </p:txBody>
        </p:sp>
      </p:grpSp>
      <p:grpSp>
        <p:nvGrpSpPr>
          <p:cNvPr id="11" name="Group 10"/>
          <p:cNvGrpSpPr/>
          <p:nvPr/>
        </p:nvGrpSpPr>
        <p:grpSpPr>
          <a:xfrm>
            <a:off x="0" y="1626056"/>
            <a:ext cx="9144000" cy="1738186"/>
            <a:chOff x="0" y="1626056"/>
            <a:chExt cx="9144000" cy="1738186"/>
          </a:xfrm>
        </p:grpSpPr>
        <p:sp>
          <p:nvSpPr>
            <p:cNvPr id="35" name="Rectangle 34"/>
            <p:cNvSpPr/>
            <p:nvPr/>
          </p:nvSpPr>
          <p:spPr>
            <a:xfrm>
              <a:off x="6070490" y="1686928"/>
              <a:ext cx="104259" cy="160627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2947691" y="1757966"/>
              <a:ext cx="104259" cy="160627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0" name="Rectangle 39"/>
            <p:cNvSpPr/>
            <p:nvPr/>
          </p:nvSpPr>
          <p:spPr>
            <a:xfrm>
              <a:off x="0" y="1626056"/>
              <a:ext cx="104259" cy="160627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Rectangle 40"/>
            <p:cNvSpPr/>
            <p:nvPr/>
          </p:nvSpPr>
          <p:spPr>
            <a:xfrm>
              <a:off x="9039741" y="1626056"/>
              <a:ext cx="104259" cy="160627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42" name="Slide Number Placeholder 41"/>
          <p:cNvSpPr>
            <a:spLocks noGrp="1"/>
          </p:cNvSpPr>
          <p:nvPr>
            <p:ph type="sldNum" sz="quarter" idx="10"/>
          </p:nvPr>
        </p:nvSpPr>
        <p:spPr>
          <a:xfrm>
            <a:off x="6816259" y="4730979"/>
            <a:ext cx="2133600" cy="273844"/>
          </a:xfrm>
        </p:spPr>
        <p:txBody>
          <a:bodyPr/>
          <a:lstStyle/>
          <a:p>
            <a:fld id="{85D7182A-6091-0B44-BC53-3741B6723779}" type="slidenum">
              <a:rPr lang="en-US" smtClean="0"/>
              <a:pPr/>
              <a:t>8</a:t>
            </a:fld>
            <a:endParaRPr lang="en-US"/>
          </a:p>
        </p:txBody>
      </p:sp>
      <p:grpSp>
        <p:nvGrpSpPr>
          <p:cNvPr id="6" name="Grouper 5"/>
          <p:cNvGrpSpPr/>
          <p:nvPr/>
        </p:nvGrpSpPr>
        <p:grpSpPr>
          <a:xfrm>
            <a:off x="104258" y="1531243"/>
            <a:ext cx="2947692" cy="1606276"/>
            <a:chOff x="104258" y="1531243"/>
            <a:chExt cx="2947692" cy="1606276"/>
          </a:xfrm>
        </p:grpSpPr>
        <p:grpSp>
          <p:nvGrpSpPr>
            <p:cNvPr id="49" name="Group 48"/>
            <p:cNvGrpSpPr/>
            <p:nvPr/>
          </p:nvGrpSpPr>
          <p:grpSpPr>
            <a:xfrm>
              <a:off x="104258" y="1531243"/>
              <a:ext cx="2947692" cy="1606276"/>
              <a:chOff x="104258" y="1531243"/>
              <a:chExt cx="2947692" cy="1606276"/>
            </a:xfrm>
          </p:grpSpPr>
          <p:sp>
            <p:nvSpPr>
              <p:cNvPr id="43" name="Rectangle 42"/>
              <p:cNvSpPr/>
              <p:nvPr/>
            </p:nvSpPr>
            <p:spPr>
              <a:xfrm>
                <a:off x="104258" y="1863350"/>
                <a:ext cx="2843433" cy="1266278"/>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2947691" y="1531243"/>
                <a:ext cx="104259" cy="160627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33" name="Picture 20" descr="cod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0336" y="2291609"/>
              <a:ext cx="520506" cy="371790"/>
            </a:xfrm>
            <a:prstGeom prst="rect">
              <a:avLst/>
            </a:prstGeom>
          </p:spPr>
        </p:pic>
      </p:grpSp>
      <p:grpSp>
        <p:nvGrpSpPr>
          <p:cNvPr id="13" name="Grouper 12"/>
          <p:cNvGrpSpPr/>
          <p:nvPr/>
        </p:nvGrpSpPr>
        <p:grpSpPr>
          <a:xfrm>
            <a:off x="3038228" y="1870031"/>
            <a:ext cx="3042470" cy="1266278"/>
            <a:chOff x="3014038" y="1870031"/>
            <a:chExt cx="3042470" cy="1266278"/>
          </a:xfrm>
        </p:grpSpPr>
        <p:sp>
          <p:nvSpPr>
            <p:cNvPr id="46" name="Rectangle 45"/>
            <p:cNvSpPr/>
            <p:nvPr/>
          </p:nvSpPr>
          <p:spPr>
            <a:xfrm>
              <a:off x="3014038" y="1870031"/>
              <a:ext cx="3042470" cy="1266278"/>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pic>
          <p:nvPicPr>
            <p:cNvPr id="36" name="Picture 30" descr="folder.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11060" y="2281593"/>
              <a:ext cx="535377" cy="461019"/>
            </a:xfrm>
            <a:prstGeom prst="rect">
              <a:avLst/>
            </a:prstGeom>
          </p:spPr>
        </p:pic>
      </p:grpSp>
    </p:spTree>
    <p:extLst>
      <p:ext uri="{BB962C8B-B14F-4D97-AF65-F5344CB8AC3E}">
        <p14:creationId xmlns:p14="http://schemas.microsoft.com/office/powerpoint/2010/main" val="136609139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p:tgtEl>
                                          <p:spTgt spid="3"/>
                                        </p:tgtEl>
                                        <p:attrNameLst>
                                          <p:attrName>ppt_y</p:attrName>
                                        </p:attrNameLst>
                                      </p:cBhvr>
                                      <p:tavLst>
                                        <p:tav tm="0">
                                          <p:val>
                                            <p:strVal val="#ppt_y+#ppt_h*1.125000"/>
                                          </p:val>
                                        </p:tav>
                                        <p:tav tm="100000">
                                          <p:val>
                                            <p:strVal val="#ppt_y"/>
                                          </p:val>
                                        </p:tav>
                                      </p:tavLst>
                                    </p:anim>
                                    <p:animEffect transition="in" filter="wipe(up)">
                                      <p:cBhvr>
                                        <p:cTn id="13" dur="500"/>
                                        <p:tgtEl>
                                          <p:spTgt spid="3"/>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2" presetClass="entr" presetSubtype="4"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p:tgtEl>
                                          <p:spTgt spid="4"/>
                                        </p:tgtEl>
                                        <p:attrNameLst>
                                          <p:attrName>ppt_y</p:attrName>
                                        </p:attrNameLst>
                                      </p:cBhvr>
                                      <p:tavLst>
                                        <p:tav tm="0">
                                          <p:val>
                                            <p:strVal val="#ppt_y+#ppt_h*1.125000"/>
                                          </p:val>
                                        </p:tav>
                                        <p:tav tm="100000">
                                          <p:val>
                                            <p:strVal val="#ppt_y"/>
                                          </p:val>
                                        </p:tav>
                                      </p:tavLst>
                                    </p:anim>
                                    <p:animEffect transition="in" filter="wipe(up)">
                                      <p:cBhvr>
                                        <p:cTn id="23" dur="500"/>
                                        <p:tgtEl>
                                          <p:spTgt spid="4"/>
                                        </p:tgtEl>
                                      </p:cBhvr>
                                    </p:animEffect>
                                  </p:childTnLst>
                                </p:cTn>
                              </p:par>
                            </p:childTnLst>
                          </p:cTn>
                        </p:par>
                        <p:par>
                          <p:cTn id="24" fill="hold">
                            <p:stCondLst>
                              <p:cond delay="2000"/>
                            </p:stCondLst>
                            <p:childTnLst>
                              <p:par>
                                <p:cTn id="25" presetID="23" presetClass="entr" presetSubtype="16"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500" fill="hold"/>
                                        <p:tgtEl>
                                          <p:spTgt spid="10"/>
                                        </p:tgtEl>
                                        <p:attrNameLst>
                                          <p:attrName>ppt_w</p:attrName>
                                        </p:attrNameLst>
                                      </p:cBhvr>
                                      <p:tavLst>
                                        <p:tav tm="0">
                                          <p:val>
                                            <p:fltVal val="0"/>
                                          </p:val>
                                        </p:tav>
                                        <p:tav tm="100000">
                                          <p:val>
                                            <p:strVal val="#ppt_w"/>
                                          </p:val>
                                        </p:tav>
                                      </p:tavLst>
                                    </p:anim>
                                    <p:anim calcmode="lin" valueType="num">
                                      <p:cBhvr>
                                        <p:cTn id="28" dur="500" fill="hold"/>
                                        <p:tgtEl>
                                          <p:spTgt spid="10"/>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12" presetClass="entr" presetSubtype="4" fill="hold" nodeType="after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p:tgtEl>
                                          <p:spTgt spid="5"/>
                                        </p:tgtEl>
                                        <p:attrNameLst>
                                          <p:attrName>ppt_y</p:attrName>
                                        </p:attrNameLst>
                                      </p:cBhvr>
                                      <p:tavLst>
                                        <p:tav tm="0">
                                          <p:val>
                                            <p:strVal val="#ppt_y+#ppt_h*1.125000"/>
                                          </p:val>
                                        </p:tav>
                                        <p:tav tm="100000">
                                          <p:val>
                                            <p:strVal val="#ppt_y"/>
                                          </p:val>
                                        </p:tav>
                                      </p:tavLst>
                                    </p:anim>
                                    <p:animEffect transition="in" filter="wipe(up)">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ello-rouge">
  <a:themeElements>
    <a:clrScheme name="Custom 21">
      <a:dk1>
        <a:sysClr val="windowText" lastClr="000000"/>
      </a:dk1>
      <a:lt1>
        <a:sysClr val="window" lastClr="FFFFFF"/>
      </a:lt1>
      <a:dk2>
        <a:srgbClr val="FFFFFF"/>
      </a:dk2>
      <a:lt2>
        <a:srgbClr val="EEECE1"/>
      </a:lt2>
      <a:accent1>
        <a:srgbClr val="FC3C40"/>
      </a:accent1>
      <a:accent2>
        <a:srgbClr val="47A28F"/>
      </a:accent2>
      <a:accent3>
        <a:srgbClr val="35786A"/>
      </a:accent3>
      <a:accent4>
        <a:srgbClr val="5DB7E2"/>
      </a:accent4>
      <a:accent5>
        <a:srgbClr val="FC3C40"/>
      </a:accent5>
      <a:accent6>
        <a:srgbClr val="FC3C40"/>
      </a:accent6>
      <a:hlink>
        <a:srgbClr val="22B2B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hello-rouge.potx</Template>
  <TotalTime>15779</TotalTime>
  <Words>1324</Words>
  <Application>Microsoft Macintosh PowerPoint</Application>
  <PresentationFormat>Présentation à l'écran (16:9)</PresentationFormat>
  <Paragraphs>271</Paragraphs>
  <Slides>26</Slides>
  <Notes>3</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hello-rouge</vt:lpstr>
      <vt:lpstr>Refactoring</vt:lpstr>
      <vt:lpstr>Présentation PowerPoint</vt:lpstr>
      <vt:lpstr>ORGANISATION DU TEMPS Que fait-on aujourd’hui?</vt:lpstr>
      <vt:lpstr>Présentation PowerPoint</vt:lpstr>
      <vt:lpstr>Refactoring (n.m.) définition</vt:lpstr>
      <vt:lpstr>Définition suite</vt:lpstr>
      <vt:lpstr>Présentation PowerPoint</vt:lpstr>
      <vt:lpstr>Exemples de refactoring 1/2</vt:lpstr>
      <vt:lpstr>Exemples de refactoring 2/2</vt:lpstr>
      <vt:lpstr>Composition des méthodes quelques exemples</vt:lpstr>
      <vt:lpstr>Présentation PowerPoint</vt:lpstr>
      <vt:lpstr>Responsabilité des objets quelques exemples</vt:lpstr>
      <vt:lpstr>Présentation PowerPoint</vt:lpstr>
      <vt:lpstr>Organisation des données quelques exemples</vt:lpstr>
      <vt:lpstr>Présentation PowerPoint</vt:lpstr>
      <vt:lpstr>Simplification des conditions quelques exemples</vt:lpstr>
      <vt:lpstr>Présentation PowerPoint</vt:lpstr>
      <vt:lpstr>Simplification appels des méthodes quelques exemples</vt:lpstr>
      <vt:lpstr>Présentation PowerPoint</vt:lpstr>
      <vt:lpstr>Utilisation de la généralisation quelques exemples</vt:lpstr>
      <vt:lpstr>Présentation PowerPoint</vt:lpstr>
      <vt:lpstr>Les outils du refactoring sous eclipse</vt:lpstr>
      <vt:lpstr>La TDD introduction</vt:lpstr>
      <vt:lpstr>Références internet</vt:lpstr>
      <vt:lpstr>Présentation PowerPoint</vt:lpstr>
      <vt:lpstr>Merci</vt:lpstr>
    </vt:vector>
  </TitlesOfParts>
  <Manager>Damien Trouillet</Manager>
  <Company>Damien Trouillet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Refactoring</dc:title>
  <dc:subject/>
  <dc:creator>Damien Trouillet</dc:creator>
  <cp:keywords>refactoring, extrem programming</cp:keywords>
  <dc:description/>
  <cp:lastModifiedBy>Damien Trouillet</cp:lastModifiedBy>
  <cp:revision>598</cp:revision>
  <dcterms:created xsi:type="dcterms:W3CDTF">2013-10-19T00:35:00Z</dcterms:created>
  <dcterms:modified xsi:type="dcterms:W3CDTF">2014-03-23T18:01:18Z</dcterms:modified>
  <cp:category>Informatique</cp:category>
</cp:coreProperties>
</file>